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gif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“Type a quote here.”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le Text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Body Level One…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le Text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Body Level One…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Body Level One…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le Text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Body Level One…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Image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Image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lide Number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g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ollaborating with GitHub"/>
          <p:cNvSpPr/>
          <p:nvPr/>
        </p:nvSpPr>
        <p:spPr>
          <a:xfrm>
            <a:off x="2355138" y="3898900"/>
            <a:ext cx="8294524" cy="952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600"/>
            </a:lvl1pPr>
          </a:lstStyle>
          <a:p>
            <a:pPr/>
            <a:r>
              <a:t>Collaborating with GitHub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Practice: Collaborating (not so smoothly)"/>
          <p:cNvSpPr/>
          <p:nvPr/>
        </p:nvSpPr>
        <p:spPr>
          <a:xfrm>
            <a:off x="2291130" y="514350"/>
            <a:ext cx="842254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Practice: Collaborating (not so smoothly)</a:t>
            </a:r>
          </a:p>
        </p:txBody>
      </p:sp>
      <p:sp>
        <p:nvSpPr>
          <p:cNvPr id="309" name="&lt;&lt;&lt;&lt;&lt;&lt;&lt; HEAD…"/>
          <p:cNvSpPr/>
          <p:nvPr/>
        </p:nvSpPr>
        <p:spPr>
          <a:xfrm>
            <a:off x="2367551" y="2734733"/>
            <a:ext cx="8269698" cy="246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600">
                <a:latin typeface="Courier"/>
                <a:ea typeface="Courier"/>
                <a:cs typeface="Courier"/>
                <a:sym typeface="Courier"/>
              </a:defRPr>
            </a:pPr>
            <a:r>
              <a:t>&lt;&lt;&lt;&lt;&lt;&lt;&lt; HEAD</a:t>
            </a:r>
          </a:p>
          <a:p>
            <a:pPr algn="l">
              <a:defRPr sz="2600">
                <a:solidFill>
                  <a:schemeClr val="accent4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My content</a:t>
            </a:r>
          </a:p>
          <a:p>
            <a:pPr algn="l">
              <a:defRPr sz="2600">
                <a:latin typeface="Courier"/>
                <a:ea typeface="Courier"/>
                <a:cs typeface="Courier"/>
                <a:sym typeface="Courier"/>
              </a:defRPr>
            </a:pPr>
            <a:r>
              <a:t>=======</a:t>
            </a:r>
          </a:p>
          <a:p>
            <a:pPr algn="l">
              <a:defRPr sz="2600">
                <a:solidFill>
                  <a:schemeClr val="accent2"/>
                </a:solidFill>
                <a:latin typeface="Courier"/>
                <a:ea typeface="Courier"/>
                <a:cs typeface="Courier"/>
                <a:sym typeface="Courier"/>
              </a:defRPr>
            </a:pPr>
            <a:r>
              <a:t>Their content</a:t>
            </a:r>
          </a:p>
          <a:p>
            <a:pPr algn="l">
              <a:defRPr sz="2600">
                <a:latin typeface="Courier"/>
                <a:ea typeface="Courier"/>
                <a:cs typeface="Courier"/>
                <a:sym typeface="Courier"/>
              </a:defRPr>
            </a:pPr>
            <a:r>
              <a:t>&gt;&gt;&gt;&gt;&gt;&gt;&gt; 6324500bb30bf7104fbedf29ddbe6bee668c1d40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0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09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Circle"/>
          <p:cNvSpPr/>
          <p:nvPr/>
        </p:nvSpPr>
        <p:spPr>
          <a:xfrm>
            <a:off x="674161" y="4783666"/>
            <a:ext cx="364829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12" name="Circle"/>
          <p:cNvSpPr/>
          <p:nvPr/>
        </p:nvSpPr>
        <p:spPr>
          <a:xfrm>
            <a:off x="838200" y="4783666"/>
            <a:ext cx="364828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13" name="Circle"/>
          <p:cNvSpPr/>
          <p:nvPr/>
        </p:nvSpPr>
        <p:spPr>
          <a:xfrm>
            <a:off x="5549900" y="6743700"/>
            <a:ext cx="364828" cy="364828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14" name="Circle"/>
          <p:cNvSpPr/>
          <p:nvPr/>
        </p:nvSpPr>
        <p:spPr>
          <a:xfrm>
            <a:off x="6007100" y="6743700"/>
            <a:ext cx="364828" cy="364828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15" name="Circle"/>
          <p:cNvSpPr/>
          <p:nvPr/>
        </p:nvSpPr>
        <p:spPr>
          <a:xfrm>
            <a:off x="6446304" y="6743700"/>
            <a:ext cx="364829" cy="364828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319" name="Group"/>
          <p:cNvGrpSpPr/>
          <p:nvPr/>
        </p:nvGrpSpPr>
        <p:grpSpPr>
          <a:xfrm>
            <a:off x="1583797" y="6743700"/>
            <a:ext cx="1261233" cy="364828"/>
            <a:chOff x="0" y="0"/>
            <a:chExt cx="1261232" cy="364827"/>
          </a:xfrm>
        </p:grpSpPr>
        <p:sp>
          <p:nvSpPr>
            <p:cNvPr id="316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7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18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323" name="Group"/>
          <p:cNvGrpSpPr/>
          <p:nvPr/>
        </p:nvGrpSpPr>
        <p:grpSpPr>
          <a:xfrm>
            <a:off x="9508597" y="6743700"/>
            <a:ext cx="1261234" cy="364828"/>
            <a:chOff x="0" y="0"/>
            <a:chExt cx="1261232" cy="364827"/>
          </a:xfrm>
        </p:grpSpPr>
        <p:sp>
          <p:nvSpPr>
            <p:cNvPr id="320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1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22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24" name="Rounded Rectangle"/>
          <p:cNvSpPr/>
          <p:nvPr/>
        </p:nvSpPr>
        <p:spPr>
          <a:xfrm>
            <a:off x="4903638" y="1244600"/>
            <a:ext cx="3197524" cy="1349375"/>
          </a:xfrm>
          <a:prstGeom prst="roundRect">
            <a:avLst>
              <a:gd name="adj" fmla="val 15000"/>
            </a:avLst>
          </a:prstGeom>
          <a:ln w="152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325" name="GitHub"/>
          <p:cNvSpPr/>
          <p:nvPr/>
        </p:nvSpPr>
        <p:spPr>
          <a:xfrm>
            <a:off x="5622289" y="1614487"/>
            <a:ext cx="176022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/>
            <a:r>
              <a:t>GitHub</a:t>
            </a:r>
          </a:p>
        </p:txBody>
      </p:sp>
      <p:grpSp>
        <p:nvGrpSpPr>
          <p:cNvPr id="328" name="Group"/>
          <p:cNvGrpSpPr/>
          <p:nvPr/>
        </p:nvGrpSpPr>
        <p:grpSpPr>
          <a:xfrm>
            <a:off x="5359846" y="5422900"/>
            <a:ext cx="2285108" cy="1852117"/>
            <a:chOff x="0" y="0"/>
            <a:chExt cx="2285107" cy="1852116"/>
          </a:xfrm>
        </p:grpSpPr>
        <p:sp>
          <p:nvSpPr>
            <p:cNvPr id="326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27" name="my…"/>
            <p:cNvSpPr/>
            <p:nvPr/>
          </p:nvSpPr>
          <p:spPr>
            <a:xfrm>
              <a:off x="125283" y="278358"/>
              <a:ext cx="2034541" cy="1117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my</a:t>
              </a:r>
            </a:p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grpSp>
        <p:nvGrpSpPr>
          <p:cNvPr id="332" name="Group"/>
          <p:cNvGrpSpPr/>
          <p:nvPr/>
        </p:nvGrpSpPr>
        <p:grpSpPr>
          <a:xfrm>
            <a:off x="2971448" y="2873693"/>
            <a:ext cx="2938203" cy="2388734"/>
            <a:chOff x="0" y="0"/>
            <a:chExt cx="2938202" cy="2388732"/>
          </a:xfrm>
        </p:grpSpPr>
        <p:sp>
          <p:nvSpPr>
            <p:cNvPr id="364" name="Connection Line"/>
            <p:cNvSpPr/>
            <p:nvPr/>
          </p:nvSpPr>
          <p:spPr>
            <a:xfrm>
              <a:off x="99272" y="0"/>
              <a:ext cx="2838931" cy="224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11836" y="1505"/>
                    <a:pt x="4636" y="8705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330" name="Line"/>
            <p:cNvSpPr/>
            <p:nvPr/>
          </p:nvSpPr>
          <p:spPr>
            <a:xfrm flipH="1">
              <a:off x="-1" y="1943895"/>
              <a:ext cx="246925" cy="444838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31" name="pull"/>
            <p:cNvSpPr/>
            <p:nvPr/>
          </p:nvSpPr>
          <p:spPr>
            <a:xfrm>
              <a:off x="1317776" y="870594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pull</a:t>
              </a:r>
            </a:p>
          </p:txBody>
        </p:sp>
      </p:grpSp>
      <p:sp>
        <p:nvSpPr>
          <p:cNvPr id="333" name="Paul pulls"/>
          <p:cNvSpPr/>
          <p:nvPr/>
        </p:nvSpPr>
        <p:spPr>
          <a:xfrm>
            <a:off x="9110556" y="14581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pulls</a:t>
            </a:r>
          </a:p>
        </p:txBody>
      </p:sp>
      <p:grpSp>
        <p:nvGrpSpPr>
          <p:cNvPr id="337" name="Group"/>
          <p:cNvGrpSpPr/>
          <p:nvPr/>
        </p:nvGrpSpPr>
        <p:grpSpPr>
          <a:xfrm>
            <a:off x="326390" y="4227803"/>
            <a:ext cx="2456733" cy="1181253"/>
            <a:chOff x="0" y="0"/>
            <a:chExt cx="2456732" cy="1181251"/>
          </a:xfrm>
        </p:grpSpPr>
        <p:sp>
          <p:nvSpPr>
            <p:cNvPr id="334" name="Line"/>
            <p:cNvSpPr/>
            <p:nvPr/>
          </p:nvSpPr>
          <p:spPr>
            <a:xfrm flipH="1">
              <a:off x="2093406" y="604312"/>
              <a:ext cx="210560" cy="402995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35" name="Line"/>
            <p:cNvSpPr/>
            <p:nvPr/>
          </p:nvSpPr>
          <p:spPr>
            <a:xfrm rot="2571101">
              <a:off x="1451113" y="170225"/>
              <a:ext cx="830532" cy="8408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3" h="15883" fill="norm" stroke="1" extrusionOk="0">
                  <a:moveTo>
                    <a:pt x="17476" y="12884"/>
                  </a:moveTo>
                  <a:cubicBezTo>
                    <a:pt x="11377" y="19069"/>
                    <a:pt x="-1137" y="14961"/>
                    <a:pt x="83" y="7174"/>
                  </a:cubicBezTo>
                  <a:cubicBezTo>
                    <a:pt x="1524" y="-2027"/>
                    <a:pt x="18137" y="-2531"/>
                    <a:pt x="20463" y="6556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36" name="commit"/>
            <p:cNvSpPr/>
            <p:nvPr/>
          </p:nvSpPr>
          <p:spPr>
            <a:xfrm>
              <a:off x="0" y="109518"/>
              <a:ext cx="130302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commit</a:t>
              </a:r>
            </a:p>
          </p:txBody>
        </p:sp>
      </p:grpSp>
      <p:sp>
        <p:nvSpPr>
          <p:cNvPr id="338" name="Circle"/>
          <p:cNvSpPr/>
          <p:nvPr/>
        </p:nvSpPr>
        <p:spPr>
          <a:xfrm>
            <a:off x="762000" y="4783666"/>
            <a:ext cx="364828" cy="364828"/>
          </a:xfrm>
          <a:prstGeom prst="ellipse">
            <a:avLst/>
          </a:prstGeom>
          <a:solidFill>
            <a:schemeClr val="accent4">
              <a:hueOff val="46120"/>
              <a:satOff val="4178"/>
              <a:lumOff val="-1673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342" name="Group"/>
          <p:cNvGrpSpPr/>
          <p:nvPr/>
        </p:nvGrpSpPr>
        <p:grpSpPr>
          <a:xfrm>
            <a:off x="5088997" y="2126607"/>
            <a:ext cx="1261233" cy="364828"/>
            <a:chOff x="0" y="0"/>
            <a:chExt cx="1261232" cy="364827"/>
          </a:xfrm>
        </p:grpSpPr>
        <p:sp>
          <p:nvSpPr>
            <p:cNvPr id="339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0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341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343" name="Collaborating"/>
          <p:cNvSpPr/>
          <p:nvPr/>
        </p:nvSpPr>
        <p:spPr>
          <a:xfrm>
            <a:off x="476940" y="397670"/>
            <a:ext cx="362008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Collaborating</a:t>
            </a:r>
          </a:p>
        </p:txBody>
      </p:sp>
      <p:sp>
        <p:nvSpPr>
          <p:cNvPr id="344" name="(more smoothly)"/>
          <p:cNvSpPr/>
          <p:nvPr/>
        </p:nvSpPr>
        <p:spPr>
          <a:xfrm>
            <a:off x="557369" y="1085850"/>
            <a:ext cx="340842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(more smoothly)</a:t>
            </a:r>
          </a:p>
        </p:txBody>
      </p:sp>
      <p:grpSp>
        <p:nvGrpSpPr>
          <p:cNvPr id="347" name="Group"/>
          <p:cNvGrpSpPr/>
          <p:nvPr/>
        </p:nvGrpSpPr>
        <p:grpSpPr>
          <a:xfrm>
            <a:off x="1397446" y="5422900"/>
            <a:ext cx="2285108" cy="1852117"/>
            <a:chOff x="0" y="0"/>
            <a:chExt cx="2285107" cy="1852116"/>
          </a:xfrm>
        </p:grpSpPr>
        <p:sp>
          <p:nvSpPr>
            <p:cNvPr id="345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46" name="paul’s…"/>
            <p:cNvSpPr/>
            <p:nvPr/>
          </p:nvSpPr>
          <p:spPr>
            <a:xfrm>
              <a:off x="125283" y="278358"/>
              <a:ext cx="2034541" cy="1117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paul’s</a:t>
              </a:r>
            </a:p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grpSp>
        <p:nvGrpSpPr>
          <p:cNvPr id="350" name="Group"/>
          <p:cNvGrpSpPr/>
          <p:nvPr/>
        </p:nvGrpSpPr>
        <p:grpSpPr>
          <a:xfrm>
            <a:off x="9322246" y="5422900"/>
            <a:ext cx="2285108" cy="1852117"/>
            <a:chOff x="0" y="0"/>
            <a:chExt cx="2285107" cy="1852116"/>
          </a:xfrm>
        </p:grpSpPr>
        <p:sp>
          <p:nvSpPr>
            <p:cNvPr id="348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49" name="chester’s…"/>
            <p:cNvSpPr/>
            <p:nvPr/>
          </p:nvSpPr>
          <p:spPr>
            <a:xfrm>
              <a:off x="56703" y="405358"/>
              <a:ext cx="2171701" cy="863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 sz="2700">
                  <a:latin typeface="PT Mono"/>
                  <a:ea typeface="PT Mono"/>
                  <a:cs typeface="PT Mono"/>
                  <a:sym typeface="PT Mono"/>
                </a:defRPr>
              </a:pPr>
              <a:r>
                <a:t>chester’s</a:t>
              </a:r>
            </a:p>
            <a:p>
              <a:pPr>
                <a:defRPr sz="2700"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sp>
        <p:nvSpPr>
          <p:cNvPr id="351" name="Circle"/>
          <p:cNvSpPr/>
          <p:nvPr/>
        </p:nvSpPr>
        <p:spPr>
          <a:xfrm>
            <a:off x="10845800" y="6743700"/>
            <a:ext cx="364828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52" name="Circle"/>
          <p:cNvSpPr/>
          <p:nvPr/>
        </p:nvSpPr>
        <p:spPr>
          <a:xfrm>
            <a:off x="6446304" y="2126607"/>
            <a:ext cx="364829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53" name="Circle"/>
          <p:cNvSpPr/>
          <p:nvPr/>
        </p:nvSpPr>
        <p:spPr>
          <a:xfrm>
            <a:off x="2921000" y="6743700"/>
            <a:ext cx="364828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54" name="Circle"/>
          <p:cNvSpPr/>
          <p:nvPr/>
        </p:nvSpPr>
        <p:spPr>
          <a:xfrm>
            <a:off x="3085038" y="6743700"/>
            <a:ext cx="364828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55" name="Paul resolves merge conflict"/>
          <p:cNvSpPr/>
          <p:nvPr/>
        </p:nvSpPr>
        <p:spPr>
          <a:xfrm>
            <a:off x="9110556" y="1889920"/>
            <a:ext cx="284968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resolves merge conflict</a:t>
            </a:r>
          </a:p>
        </p:txBody>
      </p:sp>
      <p:sp>
        <p:nvSpPr>
          <p:cNvPr id="356" name="Circle"/>
          <p:cNvSpPr/>
          <p:nvPr/>
        </p:nvSpPr>
        <p:spPr>
          <a:xfrm>
            <a:off x="3008838" y="6743700"/>
            <a:ext cx="364828" cy="364829"/>
          </a:xfrm>
          <a:prstGeom prst="ellipse">
            <a:avLst/>
          </a:prstGeom>
          <a:solidFill>
            <a:schemeClr val="accent4">
              <a:hueOff val="46120"/>
              <a:satOff val="4178"/>
              <a:lumOff val="-1673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57" name="Paul commits"/>
          <p:cNvSpPr/>
          <p:nvPr/>
        </p:nvSpPr>
        <p:spPr>
          <a:xfrm>
            <a:off x="9110556" y="2713303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commits</a:t>
            </a:r>
          </a:p>
        </p:txBody>
      </p:sp>
      <p:sp>
        <p:nvSpPr>
          <p:cNvPr id="358" name="Paul pushes"/>
          <p:cNvSpPr/>
          <p:nvPr/>
        </p:nvSpPr>
        <p:spPr>
          <a:xfrm>
            <a:off x="9110556" y="3143249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pushes</a:t>
            </a:r>
          </a:p>
        </p:txBody>
      </p:sp>
      <p:grpSp>
        <p:nvGrpSpPr>
          <p:cNvPr id="362" name="Group"/>
          <p:cNvGrpSpPr/>
          <p:nvPr/>
        </p:nvGrpSpPr>
        <p:grpSpPr>
          <a:xfrm>
            <a:off x="3057240" y="2713365"/>
            <a:ext cx="3585664" cy="2482686"/>
            <a:chOff x="0" y="0"/>
            <a:chExt cx="3585663" cy="2482685"/>
          </a:xfrm>
        </p:grpSpPr>
        <p:sp>
          <p:nvSpPr>
            <p:cNvPr id="365" name="Connection Line"/>
            <p:cNvSpPr/>
            <p:nvPr/>
          </p:nvSpPr>
          <p:spPr>
            <a:xfrm>
              <a:off x="0" y="242226"/>
              <a:ext cx="2838930" cy="22404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19050" y="11953"/>
                    <a:pt x="11850" y="19153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360" name="Line"/>
            <p:cNvSpPr/>
            <p:nvPr/>
          </p:nvSpPr>
          <p:spPr>
            <a:xfrm flipV="1">
              <a:off x="2775779" y="-1"/>
              <a:ext cx="139066" cy="454929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361" name="push"/>
            <p:cNvSpPr/>
            <p:nvPr/>
          </p:nvSpPr>
          <p:spPr>
            <a:xfrm>
              <a:off x="2678883" y="1119744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push</a:t>
              </a:r>
            </a:p>
          </p:txBody>
        </p:sp>
      </p:grpSp>
      <p:sp>
        <p:nvSpPr>
          <p:cNvPr id="363" name="Circle"/>
          <p:cNvSpPr/>
          <p:nvPr/>
        </p:nvSpPr>
        <p:spPr>
          <a:xfrm>
            <a:off x="6446304" y="2126607"/>
            <a:ext cx="364829" cy="364828"/>
          </a:xfrm>
          <a:prstGeom prst="ellipse">
            <a:avLst/>
          </a:prstGeom>
          <a:solidFill>
            <a:schemeClr val="accent4">
              <a:hueOff val="46120"/>
              <a:satOff val="4178"/>
              <a:lumOff val="-1673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after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22" dur="indefinite" fill="hold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Class="exit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5" dur="500" fill="hold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Class="entr" nodeType="after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xit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7" dur="250" fill="hold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"/>
                            </p:stCondLst>
                            <p:childTnLst>
                              <p:par>
                                <p:cTn id="40" presetClass="exit" nodeType="afterEffect" presetID="9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1" dur="250" fill="hold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5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6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emph" nodeType="clickEffect" presetID="9" grpId="1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indefinite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51" dur="indefinite" fill="hold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ntr" nodeType="afterEffect" presetSubtype="0" presetID="1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after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1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Class="exit" nodeType="afterEffect" presetID="9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4" dur="250" fill="hold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Class="exit" nodeType="afterEffect" presetID="9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8" dur="250" fill="hold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Class="entr" nodeType="click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mph" nodeType="afterEffect" presetID="9" grpId="19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indefinite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77" dur="indefinite" fill="hold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ntr" nodeType="clickEffect" presetSubtype="0" presetID="1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Class="entr" nodeType="afterEffect" presetID="9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4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5" dur="5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Class="exit" nodeType="afterEffect" presetID="9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88" dur="500" fill="hold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2" grpId="2"/>
      <p:bldP build="whole" bldLvl="1" animBg="1" rev="0" advAuto="0" spid="358" grpId="18"/>
      <p:bldP build="whole" bldLvl="1" animBg="1" rev="0" advAuto="0" spid="333" grpId="5"/>
      <p:bldP build="whole" bldLvl="1" animBg="1" rev="0" advAuto="0" spid="332" grpId="6"/>
      <p:bldP build="whole" bldLvl="1" animBg="1" rev="0" advAuto="0" spid="356" grpId="15"/>
      <p:bldP build="whole" bldLvl="1" animBg="1" rev="0" advAuto="0" spid="354" grpId="17"/>
      <p:bldP build="whole" bldLvl="1" animBg="1" rev="0" advAuto="0" spid="357" grpId="13"/>
      <p:bldP build="whole" bldLvl="1" animBg="1" rev="0" advAuto="0" spid="355" grpId="4"/>
      <p:bldP build="whole" bldLvl="1" animBg="1" rev="0" advAuto="0" spid="357" grpId="19"/>
      <p:bldP build="whole" bldLvl="1" animBg="1" rev="0" advAuto="0" spid="352" grpId="22"/>
      <p:bldP build="whole" bldLvl="1" animBg="1" rev="0" advAuto="0" spid="338" grpId="11"/>
      <p:bldP build="whole" bldLvl="1" animBg="1" rev="0" advAuto="0" spid="337" grpId="14"/>
      <p:bldP build="whole" bldLvl="1" animBg="1" rev="0" advAuto="0" spid="355" grpId="12"/>
      <p:bldP build="whole" bldLvl="1" animBg="1" rev="0" advAuto="0" spid="363" grpId="21"/>
      <p:bldP build="whole" bldLvl="1" animBg="1" rev="0" advAuto="0" spid="312" grpId="8"/>
      <p:bldP build="whole" bldLvl="1" animBg="1" rev="0" advAuto="0" spid="362" grpId="20"/>
      <p:bldP build="whole" bldLvl="1" animBg="1" rev="0" advAuto="0" spid="312" grpId="10"/>
      <p:bldP build="whole" bldLvl="1" animBg="1" rev="0" advAuto="0" spid="353" grpId="16"/>
      <p:bldP build="whole" bldLvl="1" animBg="1" rev="0" advAuto="0" spid="311" grpId="7"/>
      <p:bldP build="whole" bldLvl="1" animBg="1" rev="0" advAuto="0" spid="311" grpId="9"/>
      <p:bldP build="whole" bldLvl="1" animBg="1" rev="0" advAuto="0" spid="354" grpId="3"/>
      <p:bldP build="whole" bldLvl="1" animBg="1" rev="0" advAuto="0" spid="33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Practice: Collaborating (not so smoothly)"/>
          <p:cNvSpPr/>
          <p:nvPr/>
        </p:nvSpPr>
        <p:spPr>
          <a:xfrm>
            <a:off x="2291130" y="514350"/>
            <a:ext cx="8422540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Practice: Collaborating (not so smoothly)</a:t>
            </a:r>
          </a:p>
        </p:txBody>
      </p:sp>
      <p:sp>
        <p:nvSpPr>
          <p:cNvPr id="368" name="Player 2…"/>
          <p:cNvSpPr/>
          <p:nvPr/>
        </p:nvSpPr>
        <p:spPr>
          <a:xfrm>
            <a:off x="2846511" y="1485900"/>
            <a:ext cx="8269698" cy="6400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2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Add a one sentence description of your project to README.md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changes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Push to GitHub</a:t>
            </a:r>
          </a:p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1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Add a different one sentence description of your project to README.md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changes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Pull player 2’s commit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Resolve merge conflict by editing README.md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changes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Push to Github</a:t>
            </a:r>
          </a:p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3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Repeat steps 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3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6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6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6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6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68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Assignment for Monday"/>
          <p:cNvSpPr/>
          <p:nvPr/>
        </p:nvSpPr>
        <p:spPr>
          <a:xfrm>
            <a:off x="4018889" y="514350"/>
            <a:ext cx="496702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Assignment for Monday</a:t>
            </a:r>
          </a:p>
        </p:txBody>
      </p:sp>
      <p:sp>
        <p:nvSpPr>
          <p:cNvPr id="371" name="Create a beautiful README.md…"/>
          <p:cNvSpPr/>
          <p:nvPr/>
        </p:nvSpPr>
        <p:spPr>
          <a:xfrm>
            <a:off x="3388378" y="1748366"/>
            <a:ext cx="7338364" cy="167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a beautiful README.md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Project description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Project timeline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Make issues for first to-do items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37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3" name="pasted-image.png" descr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88868" y="821266"/>
            <a:ext cx="4827064" cy="6981352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https://xkcd.com/1597/"/>
          <p:cNvSpPr/>
          <p:nvPr/>
        </p:nvSpPr>
        <p:spPr>
          <a:xfrm>
            <a:off x="10088253" y="8811683"/>
            <a:ext cx="2192428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https://xkcd.com/1597/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"/>
          <p:cNvGrpSpPr/>
          <p:nvPr/>
        </p:nvGrpSpPr>
        <p:grpSpPr>
          <a:xfrm>
            <a:off x="3844290" y="4227803"/>
            <a:ext cx="2456733" cy="1181253"/>
            <a:chOff x="0" y="0"/>
            <a:chExt cx="2456732" cy="1181251"/>
          </a:xfrm>
        </p:grpSpPr>
        <p:grpSp>
          <p:nvGrpSpPr>
            <p:cNvPr id="125" name="Group"/>
            <p:cNvGrpSpPr/>
            <p:nvPr/>
          </p:nvGrpSpPr>
          <p:grpSpPr>
            <a:xfrm>
              <a:off x="-1" y="-1"/>
              <a:ext cx="2456734" cy="1181253"/>
              <a:chOff x="0" y="0"/>
              <a:chExt cx="2456732" cy="1181251"/>
            </a:xfrm>
          </p:grpSpPr>
          <p:sp>
            <p:nvSpPr>
              <p:cNvPr id="121" name="Line"/>
              <p:cNvSpPr/>
              <p:nvPr/>
            </p:nvSpPr>
            <p:spPr>
              <a:xfrm flipH="1">
                <a:off x="2093406" y="604312"/>
                <a:ext cx="210560" cy="402995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124" name="Group"/>
              <p:cNvGrpSpPr/>
              <p:nvPr/>
            </p:nvGrpSpPr>
            <p:grpSpPr>
              <a:xfrm>
                <a:off x="0" y="-1"/>
                <a:ext cx="2456733" cy="1181253"/>
                <a:chOff x="0" y="0"/>
                <a:chExt cx="2456732" cy="1181251"/>
              </a:xfrm>
            </p:grpSpPr>
            <p:sp>
              <p:nvSpPr>
                <p:cNvPr id="122" name="Line"/>
                <p:cNvSpPr/>
                <p:nvPr/>
              </p:nvSpPr>
              <p:spPr>
                <a:xfrm rot="2571101">
                  <a:off x="1451113" y="170225"/>
                  <a:ext cx="830532" cy="8408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63" h="15883" fill="norm" stroke="1" extrusionOk="0">
                      <a:moveTo>
                        <a:pt x="17476" y="12884"/>
                      </a:moveTo>
                      <a:cubicBezTo>
                        <a:pt x="11377" y="19069"/>
                        <a:pt x="-1137" y="14961"/>
                        <a:pt x="83" y="7174"/>
                      </a:cubicBezTo>
                      <a:cubicBezTo>
                        <a:pt x="1524" y="-2027"/>
                        <a:pt x="18137" y="-2531"/>
                        <a:pt x="20463" y="6556"/>
                      </a:cubicBezTo>
                    </a:path>
                  </a:pathLst>
                </a:custGeom>
                <a:noFill/>
                <a:ln w="1016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123" name="commit"/>
                <p:cNvSpPr/>
                <p:nvPr/>
              </p:nvSpPr>
              <p:spPr>
                <a:xfrm>
                  <a:off x="0" y="109518"/>
                  <a:ext cx="1303021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2600">
                      <a:latin typeface="PT Mono"/>
                      <a:ea typeface="PT Mono"/>
                      <a:cs typeface="PT Mono"/>
                      <a:sym typeface="PT Mono"/>
                    </a:defRPr>
                  </a:lvl1pPr>
                </a:lstStyle>
                <a:p>
                  <a:pPr/>
                  <a:r>
                    <a:t>commit</a:t>
                  </a:r>
                </a:p>
              </p:txBody>
            </p:sp>
          </p:grpSp>
        </p:grpSp>
        <p:sp>
          <p:nvSpPr>
            <p:cNvPr id="126" name="Circle"/>
            <p:cNvSpPr/>
            <p:nvPr/>
          </p:nvSpPr>
          <p:spPr>
            <a:xfrm>
              <a:off x="473709" y="560096"/>
              <a:ext cx="364829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28" name="Rounded Rectangle"/>
          <p:cNvSpPr/>
          <p:nvPr/>
        </p:nvSpPr>
        <p:spPr>
          <a:xfrm>
            <a:off x="4903638" y="1244600"/>
            <a:ext cx="3197524" cy="1349375"/>
          </a:xfrm>
          <a:prstGeom prst="roundRect">
            <a:avLst>
              <a:gd name="adj" fmla="val 15000"/>
            </a:avLst>
          </a:prstGeom>
          <a:ln w="152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29" name="GitHub"/>
          <p:cNvSpPr/>
          <p:nvPr/>
        </p:nvSpPr>
        <p:spPr>
          <a:xfrm>
            <a:off x="5622289" y="1614487"/>
            <a:ext cx="176022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/>
            <a:r>
              <a:t>GitHub</a:t>
            </a:r>
          </a:p>
        </p:txBody>
      </p:sp>
      <p:grpSp>
        <p:nvGrpSpPr>
          <p:cNvPr id="132" name="Group"/>
          <p:cNvGrpSpPr/>
          <p:nvPr/>
        </p:nvGrpSpPr>
        <p:grpSpPr>
          <a:xfrm>
            <a:off x="5359846" y="5422900"/>
            <a:ext cx="2285108" cy="1852117"/>
            <a:chOff x="0" y="0"/>
            <a:chExt cx="2285107" cy="1852116"/>
          </a:xfrm>
        </p:grpSpPr>
        <p:sp>
          <p:nvSpPr>
            <p:cNvPr id="130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31" name="my…"/>
            <p:cNvSpPr/>
            <p:nvPr/>
          </p:nvSpPr>
          <p:spPr>
            <a:xfrm>
              <a:off x="125283" y="278358"/>
              <a:ext cx="2034541" cy="1117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my</a:t>
              </a:r>
            </a:p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grpSp>
        <p:nvGrpSpPr>
          <p:cNvPr id="136" name="Group"/>
          <p:cNvGrpSpPr/>
          <p:nvPr/>
        </p:nvGrpSpPr>
        <p:grpSpPr>
          <a:xfrm>
            <a:off x="6655775" y="2742928"/>
            <a:ext cx="1608116" cy="2445899"/>
            <a:chOff x="0" y="0"/>
            <a:chExt cx="1608114" cy="2445898"/>
          </a:xfrm>
        </p:grpSpPr>
        <p:sp>
          <p:nvSpPr>
            <p:cNvPr id="166" name="Connection Line"/>
            <p:cNvSpPr/>
            <p:nvPr/>
          </p:nvSpPr>
          <p:spPr>
            <a:xfrm>
              <a:off x="0" y="239670"/>
              <a:ext cx="504099" cy="22062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637" h="21600" fill="norm" stroke="1" extrusionOk="0">
                  <a:moveTo>
                    <a:pt x="9036" y="0"/>
                  </a:moveTo>
                  <a:cubicBezTo>
                    <a:pt x="21600" y="9353"/>
                    <a:pt x="18588" y="16553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34" name="Line"/>
            <p:cNvSpPr/>
            <p:nvPr/>
          </p:nvSpPr>
          <p:spPr>
            <a:xfrm flipH="1" flipV="1">
              <a:off x="152480" y="0"/>
              <a:ext cx="174009" cy="398438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35" name="push"/>
            <p:cNvSpPr/>
            <p:nvPr/>
          </p:nvSpPr>
          <p:spPr>
            <a:xfrm>
              <a:off x="701334" y="807515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push</a:t>
              </a:r>
            </a:p>
          </p:txBody>
        </p:sp>
      </p:grpSp>
      <p:grpSp>
        <p:nvGrpSpPr>
          <p:cNvPr id="140" name="Group"/>
          <p:cNvGrpSpPr/>
          <p:nvPr/>
        </p:nvGrpSpPr>
        <p:grpSpPr>
          <a:xfrm>
            <a:off x="6419089" y="2840993"/>
            <a:ext cx="1435861" cy="2446673"/>
            <a:chOff x="0" y="0"/>
            <a:chExt cx="1435860" cy="2446672"/>
          </a:xfrm>
        </p:grpSpPr>
        <p:sp>
          <p:nvSpPr>
            <p:cNvPr id="167" name="Connection Line"/>
            <p:cNvSpPr/>
            <p:nvPr/>
          </p:nvSpPr>
          <p:spPr>
            <a:xfrm>
              <a:off x="0" y="0"/>
              <a:ext cx="130442" cy="2161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65" h="21600" fill="norm" stroke="1" extrusionOk="0">
                  <a:moveTo>
                    <a:pt x="0" y="0"/>
                  </a:moveTo>
                  <a:cubicBezTo>
                    <a:pt x="18807" y="8548"/>
                    <a:pt x="21600" y="15748"/>
                    <a:pt x="8379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38" name="clone"/>
            <p:cNvSpPr/>
            <p:nvPr/>
          </p:nvSpPr>
          <p:spPr>
            <a:xfrm>
              <a:off x="330960" y="845977"/>
              <a:ext cx="110490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clone</a:t>
              </a:r>
            </a:p>
          </p:txBody>
        </p:sp>
        <p:sp>
          <p:nvSpPr>
            <p:cNvPr id="139" name="Line"/>
            <p:cNvSpPr/>
            <p:nvPr/>
          </p:nvSpPr>
          <p:spPr>
            <a:xfrm flipH="1">
              <a:off x="96010" y="1976772"/>
              <a:ext cx="1" cy="469901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141" name="Download repo"/>
          <p:cNvSpPr/>
          <p:nvPr/>
        </p:nvSpPr>
        <p:spPr>
          <a:xfrm>
            <a:off x="9110556" y="14581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Download repo</a:t>
            </a:r>
          </a:p>
        </p:txBody>
      </p:sp>
      <p:sp>
        <p:nvSpPr>
          <p:cNvPr id="142" name="Change files, make commits"/>
          <p:cNvSpPr/>
          <p:nvPr/>
        </p:nvSpPr>
        <p:spPr>
          <a:xfrm>
            <a:off x="9110556" y="1908970"/>
            <a:ext cx="284968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Change files, make commits</a:t>
            </a:r>
          </a:p>
        </p:txBody>
      </p:sp>
      <p:sp>
        <p:nvSpPr>
          <p:cNvPr id="143" name="Push commits"/>
          <p:cNvSpPr/>
          <p:nvPr/>
        </p:nvSpPr>
        <p:spPr>
          <a:xfrm>
            <a:off x="9110556" y="26900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Push commits</a:t>
            </a:r>
          </a:p>
        </p:txBody>
      </p:sp>
      <p:grpSp>
        <p:nvGrpSpPr>
          <p:cNvPr id="150" name="Group"/>
          <p:cNvGrpSpPr/>
          <p:nvPr/>
        </p:nvGrpSpPr>
        <p:grpSpPr>
          <a:xfrm>
            <a:off x="3844290" y="4227803"/>
            <a:ext cx="2456733" cy="1181253"/>
            <a:chOff x="0" y="0"/>
            <a:chExt cx="2456732" cy="1181251"/>
          </a:xfrm>
        </p:grpSpPr>
        <p:grpSp>
          <p:nvGrpSpPr>
            <p:cNvPr id="148" name="Group"/>
            <p:cNvGrpSpPr/>
            <p:nvPr/>
          </p:nvGrpSpPr>
          <p:grpSpPr>
            <a:xfrm>
              <a:off x="-1" y="-1"/>
              <a:ext cx="2456734" cy="1181253"/>
              <a:chOff x="0" y="0"/>
              <a:chExt cx="2456732" cy="1181251"/>
            </a:xfrm>
          </p:grpSpPr>
          <p:sp>
            <p:nvSpPr>
              <p:cNvPr id="144" name="Line"/>
              <p:cNvSpPr/>
              <p:nvPr/>
            </p:nvSpPr>
            <p:spPr>
              <a:xfrm flipH="1">
                <a:off x="2093406" y="604312"/>
                <a:ext cx="210560" cy="402995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147" name="Group"/>
              <p:cNvGrpSpPr/>
              <p:nvPr/>
            </p:nvGrpSpPr>
            <p:grpSpPr>
              <a:xfrm>
                <a:off x="0" y="-1"/>
                <a:ext cx="2456733" cy="1181253"/>
                <a:chOff x="0" y="0"/>
                <a:chExt cx="2456732" cy="1181251"/>
              </a:xfrm>
            </p:grpSpPr>
            <p:sp>
              <p:nvSpPr>
                <p:cNvPr id="145" name="Line"/>
                <p:cNvSpPr/>
                <p:nvPr/>
              </p:nvSpPr>
              <p:spPr>
                <a:xfrm rot="2571101">
                  <a:off x="1451113" y="170225"/>
                  <a:ext cx="830532" cy="8408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63" h="15883" fill="norm" stroke="1" extrusionOk="0">
                      <a:moveTo>
                        <a:pt x="17476" y="12884"/>
                      </a:moveTo>
                      <a:cubicBezTo>
                        <a:pt x="11377" y="19069"/>
                        <a:pt x="-1137" y="14961"/>
                        <a:pt x="83" y="7174"/>
                      </a:cubicBezTo>
                      <a:cubicBezTo>
                        <a:pt x="1524" y="-2027"/>
                        <a:pt x="18137" y="-2531"/>
                        <a:pt x="20463" y="6556"/>
                      </a:cubicBezTo>
                    </a:path>
                  </a:pathLst>
                </a:custGeom>
                <a:noFill/>
                <a:ln w="1016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146" name="commit"/>
                <p:cNvSpPr/>
                <p:nvPr/>
              </p:nvSpPr>
              <p:spPr>
                <a:xfrm>
                  <a:off x="0" y="109518"/>
                  <a:ext cx="1303021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2600">
                      <a:latin typeface="PT Mono"/>
                      <a:ea typeface="PT Mono"/>
                      <a:cs typeface="PT Mono"/>
                      <a:sym typeface="PT Mono"/>
                    </a:defRPr>
                  </a:lvl1pPr>
                </a:lstStyle>
                <a:p>
                  <a:pPr/>
                  <a:r>
                    <a:t>commit</a:t>
                  </a:r>
                </a:p>
              </p:txBody>
            </p:sp>
          </p:grpSp>
        </p:grpSp>
        <p:sp>
          <p:nvSpPr>
            <p:cNvPr id="149" name="Circle"/>
            <p:cNvSpPr/>
            <p:nvPr/>
          </p:nvSpPr>
          <p:spPr>
            <a:xfrm>
              <a:off x="473709" y="560096"/>
              <a:ext cx="364829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51" name="Circle"/>
          <p:cNvSpPr/>
          <p:nvPr/>
        </p:nvSpPr>
        <p:spPr>
          <a:xfrm>
            <a:off x="5549900" y="6743700"/>
            <a:ext cx="364828" cy="364828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58" name="Group"/>
          <p:cNvGrpSpPr/>
          <p:nvPr/>
        </p:nvGrpSpPr>
        <p:grpSpPr>
          <a:xfrm>
            <a:off x="3844290" y="4227803"/>
            <a:ext cx="2456733" cy="1181253"/>
            <a:chOff x="0" y="0"/>
            <a:chExt cx="2456732" cy="1181251"/>
          </a:xfrm>
        </p:grpSpPr>
        <p:grpSp>
          <p:nvGrpSpPr>
            <p:cNvPr id="156" name="Group"/>
            <p:cNvGrpSpPr/>
            <p:nvPr/>
          </p:nvGrpSpPr>
          <p:grpSpPr>
            <a:xfrm>
              <a:off x="-1" y="-1"/>
              <a:ext cx="2456734" cy="1181253"/>
              <a:chOff x="0" y="0"/>
              <a:chExt cx="2456732" cy="1181251"/>
            </a:xfrm>
          </p:grpSpPr>
          <p:sp>
            <p:nvSpPr>
              <p:cNvPr id="152" name="Line"/>
              <p:cNvSpPr/>
              <p:nvPr/>
            </p:nvSpPr>
            <p:spPr>
              <a:xfrm flipH="1">
                <a:off x="2093406" y="604312"/>
                <a:ext cx="210560" cy="402995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155" name="Group"/>
              <p:cNvGrpSpPr/>
              <p:nvPr/>
            </p:nvGrpSpPr>
            <p:grpSpPr>
              <a:xfrm>
                <a:off x="0" y="-1"/>
                <a:ext cx="2456733" cy="1181253"/>
                <a:chOff x="0" y="0"/>
                <a:chExt cx="2456732" cy="1181251"/>
              </a:xfrm>
            </p:grpSpPr>
            <p:sp>
              <p:nvSpPr>
                <p:cNvPr id="153" name="Line"/>
                <p:cNvSpPr/>
                <p:nvPr/>
              </p:nvSpPr>
              <p:spPr>
                <a:xfrm rot="2571101">
                  <a:off x="1451113" y="170225"/>
                  <a:ext cx="830532" cy="8408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63" h="15883" fill="norm" stroke="1" extrusionOk="0">
                      <a:moveTo>
                        <a:pt x="17476" y="12884"/>
                      </a:moveTo>
                      <a:cubicBezTo>
                        <a:pt x="11377" y="19069"/>
                        <a:pt x="-1137" y="14961"/>
                        <a:pt x="83" y="7174"/>
                      </a:cubicBezTo>
                      <a:cubicBezTo>
                        <a:pt x="1524" y="-2027"/>
                        <a:pt x="18137" y="-2531"/>
                        <a:pt x="20463" y="6556"/>
                      </a:cubicBezTo>
                    </a:path>
                  </a:pathLst>
                </a:custGeom>
                <a:noFill/>
                <a:ln w="1016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154" name="commit"/>
                <p:cNvSpPr/>
                <p:nvPr/>
              </p:nvSpPr>
              <p:spPr>
                <a:xfrm>
                  <a:off x="0" y="109518"/>
                  <a:ext cx="1303021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2600">
                      <a:latin typeface="PT Mono"/>
                      <a:ea typeface="PT Mono"/>
                      <a:cs typeface="PT Mono"/>
                      <a:sym typeface="PT Mono"/>
                    </a:defRPr>
                  </a:lvl1pPr>
                </a:lstStyle>
                <a:p>
                  <a:pPr/>
                  <a:r>
                    <a:t>commit</a:t>
                  </a:r>
                </a:p>
              </p:txBody>
            </p:sp>
          </p:grpSp>
        </p:grpSp>
        <p:sp>
          <p:nvSpPr>
            <p:cNvPr id="157" name="Circle"/>
            <p:cNvSpPr/>
            <p:nvPr/>
          </p:nvSpPr>
          <p:spPr>
            <a:xfrm>
              <a:off x="473709" y="560096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59" name="Circle"/>
          <p:cNvSpPr/>
          <p:nvPr/>
        </p:nvSpPr>
        <p:spPr>
          <a:xfrm>
            <a:off x="6007100" y="6743700"/>
            <a:ext cx="364828" cy="364828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60" name="Circle"/>
          <p:cNvSpPr/>
          <p:nvPr/>
        </p:nvSpPr>
        <p:spPr>
          <a:xfrm>
            <a:off x="6446304" y="6743700"/>
            <a:ext cx="364829" cy="364828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64" name="Group"/>
          <p:cNvGrpSpPr/>
          <p:nvPr/>
        </p:nvGrpSpPr>
        <p:grpSpPr>
          <a:xfrm>
            <a:off x="5088997" y="2126607"/>
            <a:ext cx="1261233" cy="364828"/>
            <a:chOff x="0" y="0"/>
            <a:chExt cx="1261232" cy="364827"/>
          </a:xfrm>
        </p:grpSpPr>
        <p:sp>
          <p:nvSpPr>
            <p:cNvPr id="161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2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3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165" name="Working Solo"/>
          <p:cNvSpPr/>
          <p:nvPr/>
        </p:nvSpPr>
        <p:spPr>
          <a:xfrm>
            <a:off x="514621" y="397670"/>
            <a:ext cx="3544723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Working Solo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xit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8" dur="1000" fill="hold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mph" nodeType="after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23" dur="indefinite" fill="hold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Class="entr" nodeType="click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afterEffect" presetID="9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5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Class="exit" nodeType="click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39" dur="1000" fill="hold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0" presetID="1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8"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xit" nodeType="clickEffect" presetID="9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52" dur="1000" fill="hold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ntr" nodeType="click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61"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xit" nodeType="clickEffect" presetID="9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5" dur="1000" fill="hold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mph" nodeType="clickEffect" presetID="9" grpId="1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indefinite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71" dur="indefinite" fill="hold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Class="entr" nodeType="after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4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Class="entr" nodeType="clickEffect" presetSubtype="0" presetID="1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8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Class="entr" nodeType="afterEffect" presetID="9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82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0" grpId="3"/>
      <p:bldP build="whole" bldLvl="1" animBg="1" rev="0" advAuto="0" spid="140" grpId="4"/>
      <p:bldP build="whole" bldLvl="1" animBg="1" rev="0" advAuto="0" spid="142" grpId="16"/>
      <p:bldP build="whole" bldLvl="1" animBg="1" rev="0" advAuto="0" spid="151" grpId="8"/>
      <p:bldP build="whole" bldLvl="1" animBg="1" rev="0" advAuto="0" spid="150" grpId="10"/>
      <p:bldP build="whole" bldLvl="1" animBg="1" rev="0" advAuto="0" spid="164" grpId="19"/>
      <p:bldP build="whole" bldLvl="1" animBg="1" rev="0" advAuto="0" spid="141" grpId="2"/>
      <p:bldP build="whole" bldLvl="1" animBg="1" rev="0" advAuto="0" spid="150" grpId="12"/>
      <p:bldP build="whole" bldLvl="1" animBg="1" rev="0" advAuto="0" spid="132" grpId="1"/>
      <p:bldP build="whole" bldLvl="1" animBg="1" rev="0" advAuto="0" spid="127" grpId="7"/>
      <p:bldP build="whole" bldLvl="1" animBg="1" rev="0" advAuto="0" spid="141" grpId="5"/>
      <p:bldP build="whole" bldLvl="1" animBg="1" rev="0" advAuto="0" spid="127" grpId="9"/>
      <p:bldP build="whole" bldLvl="1" animBg="1" rev="0" advAuto="0" spid="158" grpId="13"/>
      <p:bldP build="whole" bldLvl="1" animBg="1" rev="0" advAuto="0" spid="160" grpId="14"/>
      <p:bldP build="whole" bldLvl="1" animBg="1" rev="0" advAuto="0" spid="142" grpId="6"/>
      <p:bldP build="whole" bldLvl="1" animBg="1" rev="0" advAuto="0" spid="158" grpId="15"/>
      <p:bldP build="whole" bldLvl="1" animBg="1" rev="0" advAuto="0" spid="159" grpId="11"/>
      <p:bldP build="whole" bldLvl="1" animBg="1" rev="0" advAuto="0" spid="143" grpId="17"/>
      <p:bldP build="whole" bldLvl="1" animBg="1" rev="0" advAuto="0" spid="136" grpId="18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it_commit_2x.png" descr="git_commit_2x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55985" y="1294110"/>
            <a:ext cx="11150601" cy="6362701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https://xkcd.com/1296/"/>
          <p:cNvSpPr/>
          <p:nvPr/>
        </p:nvSpPr>
        <p:spPr>
          <a:xfrm>
            <a:off x="9952786" y="8997949"/>
            <a:ext cx="2192428" cy="34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600"/>
            </a:lvl1pPr>
          </a:lstStyle>
          <a:p>
            <a:pPr/>
            <a:r>
              <a:t>https://xkcd.com/1296/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ircle"/>
          <p:cNvSpPr/>
          <p:nvPr/>
        </p:nvSpPr>
        <p:spPr>
          <a:xfrm>
            <a:off x="5549900" y="6743700"/>
            <a:ext cx="364828" cy="364828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73" name="Circle"/>
          <p:cNvSpPr/>
          <p:nvPr/>
        </p:nvSpPr>
        <p:spPr>
          <a:xfrm>
            <a:off x="6007100" y="6743700"/>
            <a:ext cx="364828" cy="364828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174" name="Circle"/>
          <p:cNvSpPr/>
          <p:nvPr/>
        </p:nvSpPr>
        <p:spPr>
          <a:xfrm>
            <a:off x="6446304" y="6743700"/>
            <a:ext cx="364829" cy="364828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183" name="Group"/>
          <p:cNvGrpSpPr/>
          <p:nvPr/>
        </p:nvGrpSpPr>
        <p:grpSpPr>
          <a:xfrm>
            <a:off x="1583797" y="6743700"/>
            <a:ext cx="9186033" cy="364828"/>
            <a:chOff x="0" y="0"/>
            <a:chExt cx="9186032" cy="364827"/>
          </a:xfrm>
        </p:grpSpPr>
        <p:grpSp>
          <p:nvGrpSpPr>
            <p:cNvPr id="178" name="Group"/>
            <p:cNvGrpSpPr/>
            <p:nvPr/>
          </p:nvGrpSpPr>
          <p:grpSpPr>
            <a:xfrm>
              <a:off x="0" y="0"/>
              <a:ext cx="1261233" cy="364828"/>
              <a:chOff x="0" y="0"/>
              <a:chExt cx="1261232" cy="364827"/>
            </a:xfrm>
          </p:grpSpPr>
          <p:sp>
            <p:nvSpPr>
              <p:cNvPr id="175" name="Circle"/>
              <p:cNvSpPr/>
              <p:nvPr/>
            </p:nvSpPr>
            <p:spPr>
              <a:xfrm>
                <a:off x="0" y="0"/>
                <a:ext cx="364828" cy="364828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6" name="Circle"/>
              <p:cNvSpPr/>
              <p:nvPr/>
            </p:nvSpPr>
            <p:spPr>
              <a:xfrm>
                <a:off x="457200" y="0"/>
                <a:ext cx="364828" cy="364828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77" name="Circle"/>
              <p:cNvSpPr/>
              <p:nvPr/>
            </p:nvSpPr>
            <p:spPr>
              <a:xfrm>
                <a:off x="896404" y="0"/>
                <a:ext cx="364829" cy="364828"/>
              </a:xfrm>
              <a:prstGeom prst="ellipse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182" name="Group"/>
            <p:cNvGrpSpPr/>
            <p:nvPr/>
          </p:nvGrpSpPr>
          <p:grpSpPr>
            <a:xfrm>
              <a:off x="7924800" y="0"/>
              <a:ext cx="1261233" cy="364828"/>
              <a:chOff x="0" y="0"/>
              <a:chExt cx="1261232" cy="364827"/>
            </a:xfrm>
          </p:grpSpPr>
          <p:sp>
            <p:nvSpPr>
              <p:cNvPr id="179" name="Circle"/>
              <p:cNvSpPr/>
              <p:nvPr/>
            </p:nvSpPr>
            <p:spPr>
              <a:xfrm>
                <a:off x="0" y="0"/>
                <a:ext cx="364828" cy="364828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0" name="Circle"/>
              <p:cNvSpPr/>
              <p:nvPr/>
            </p:nvSpPr>
            <p:spPr>
              <a:xfrm>
                <a:off x="457200" y="0"/>
                <a:ext cx="364828" cy="364828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181" name="Circle"/>
              <p:cNvSpPr/>
              <p:nvPr/>
            </p:nvSpPr>
            <p:spPr>
              <a:xfrm>
                <a:off x="896404" y="0"/>
                <a:ext cx="364829" cy="364828"/>
              </a:xfrm>
              <a:prstGeom prst="ellipse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184" name="Rounded Rectangle"/>
          <p:cNvSpPr/>
          <p:nvPr/>
        </p:nvSpPr>
        <p:spPr>
          <a:xfrm>
            <a:off x="4903638" y="1244600"/>
            <a:ext cx="3197524" cy="1349375"/>
          </a:xfrm>
          <a:prstGeom prst="roundRect">
            <a:avLst>
              <a:gd name="adj" fmla="val 15000"/>
            </a:avLst>
          </a:prstGeom>
          <a:ln w="152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185" name="GitHub"/>
          <p:cNvSpPr/>
          <p:nvPr/>
        </p:nvSpPr>
        <p:spPr>
          <a:xfrm>
            <a:off x="5622289" y="1614487"/>
            <a:ext cx="176022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/>
            <a:r>
              <a:t>GitHub</a:t>
            </a:r>
          </a:p>
        </p:txBody>
      </p:sp>
      <p:grpSp>
        <p:nvGrpSpPr>
          <p:cNvPr id="188" name="Group"/>
          <p:cNvGrpSpPr/>
          <p:nvPr/>
        </p:nvGrpSpPr>
        <p:grpSpPr>
          <a:xfrm>
            <a:off x="5359846" y="5422900"/>
            <a:ext cx="2285108" cy="1852117"/>
            <a:chOff x="0" y="0"/>
            <a:chExt cx="2285107" cy="1852116"/>
          </a:xfrm>
        </p:grpSpPr>
        <p:sp>
          <p:nvSpPr>
            <p:cNvPr id="186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87" name="my…"/>
            <p:cNvSpPr/>
            <p:nvPr/>
          </p:nvSpPr>
          <p:spPr>
            <a:xfrm>
              <a:off x="125283" y="278358"/>
              <a:ext cx="2034541" cy="1117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my</a:t>
              </a:r>
            </a:p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grpSp>
        <p:nvGrpSpPr>
          <p:cNvPr id="192" name="Group"/>
          <p:cNvGrpSpPr/>
          <p:nvPr/>
        </p:nvGrpSpPr>
        <p:grpSpPr>
          <a:xfrm>
            <a:off x="2901388" y="2718200"/>
            <a:ext cx="3551918" cy="2480620"/>
            <a:chOff x="0" y="0"/>
            <a:chExt cx="3551917" cy="2480618"/>
          </a:xfrm>
        </p:grpSpPr>
        <p:sp>
          <p:nvSpPr>
            <p:cNvPr id="233" name="Connection Line"/>
            <p:cNvSpPr/>
            <p:nvPr/>
          </p:nvSpPr>
          <p:spPr>
            <a:xfrm>
              <a:off x="0" y="290960"/>
              <a:ext cx="3109863" cy="21896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14825" y="12752"/>
                    <a:pt x="7625" y="19952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190" name="Line"/>
            <p:cNvSpPr/>
            <p:nvPr/>
          </p:nvSpPr>
          <p:spPr>
            <a:xfrm flipV="1">
              <a:off x="3001375" y="0"/>
              <a:ext cx="241151" cy="439923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191" name="push"/>
            <p:cNvSpPr/>
            <p:nvPr/>
          </p:nvSpPr>
          <p:spPr>
            <a:xfrm>
              <a:off x="2645137" y="983853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push</a:t>
              </a:r>
            </a:p>
          </p:txBody>
        </p:sp>
      </p:grpSp>
      <p:sp>
        <p:nvSpPr>
          <p:cNvPr id="193" name="Download repo"/>
          <p:cNvSpPr/>
          <p:nvPr/>
        </p:nvSpPr>
        <p:spPr>
          <a:xfrm>
            <a:off x="9110556" y="14581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Download repo</a:t>
            </a:r>
          </a:p>
        </p:txBody>
      </p:sp>
      <p:sp>
        <p:nvSpPr>
          <p:cNvPr id="194" name="Change files, make commits"/>
          <p:cNvSpPr/>
          <p:nvPr/>
        </p:nvSpPr>
        <p:spPr>
          <a:xfrm>
            <a:off x="9110556" y="1908970"/>
            <a:ext cx="2849687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Change files, make commits</a:t>
            </a:r>
          </a:p>
        </p:txBody>
      </p:sp>
      <p:sp>
        <p:nvSpPr>
          <p:cNvPr id="195" name="Push commits"/>
          <p:cNvSpPr/>
          <p:nvPr/>
        </p:nvSpPr>
        <p:spPr>
          <a:xfrm>
            <a:off x="9110556" y="26900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Push commits</a:t>
            </a:r>
          </a:p>
        </p:txBody>
      </p:sp>
      <p:grpSp>
        <p:nvGrpSpPr>
          <p:cNvPr id="202" name="Group"/>
          <p:cNvGrpSpPr/>
          <p:nvPr/>
        </p:nvGrpSpPr>
        <p:grpSpPr>
          <a:xfrm>
            <a:off x="326390" y="4227803"/>
            <a:ext cx="2456733" cy="1181253"/>
            <a:chOff x="0" y="0"/>
            <a:chExt cx="2456732" cy="1181251"/>
          </a:xfrm>
        </p:grpSpPr>
        <p:grpSp>
          <p:nvGrpSpPr>
            <p:cNvPr id="200" name="Group"/>
            <p:cNvGrpSpPr/>
            <p:nvPr/>
          </p:nvGrpSpPr>
          <p:grpSpPr>
            <a:xfrm>
              <a:off x="-1" y="-1"/>
              <a:ext cx="2456734" cy="1181253"/>
              <a:chOff x="0" y="0"/>
              <a:chExt cx="2456732" cy="1181251"/>
            </a:xfrm>
          </p:grpSpPr>
          <p:sp>
            <p:nvSpPr>
              <p:cNvPr id="196" name="Line"/>
              <p:cNvSpPr/>
              <p:nvPr/>
            </p:nvSpPr>
            <p:spPr>
              <a:xfrm flipH="1">
                <a:off x="2093406" y="604312"/>
                <a:ext cx="210560" cy="402995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199" name="Group"/>
              <p:cNvGrpSpPr/>
              <p:nvPr/>
            </p:nvGrpSpPr>
            <p:grpSpPr>
              <a:xfrm>
                <a:off x="0" y="-1"/>
                <a:ext cx="2456733" cy="1181253"/>
                <a:chOff x="0" y="0"/>
                <a:chExt cx="2456732" cy="1181251"/>
              </a:xfrm>
            </p:grpSpPr>
            <p:sp>
              <p:nvSpPr>
                <p:cNvPr id="197" name="Line"/>
                <p:cNvSpPr/>
                <p:nvPr/>
              </p:nvSpPr>
              <p:spPr>
                <a:xfrm rot="2571101">
                  <a:off x="1451113" y="170225"/>
                  <a:ext cx="830532" cy="8408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63" h="15883" fill="norm" stroke="1" extrusionOk="0">
                      <a:moveTo>
                        <a:pt x="17476" y="12884"/>
                      </a:moveTo>
                      <a:cubicBezTo>
                        <a:pt x="11377" y="19069"/>
                        <a:pt x="-1137" y="14961"/>
                        <a:pt x="83" y="7174"/>
                      </a:cubicBezTo>
                      <a:cubicBezTo>
                        <a:pt x="1524" y="-2027"/>
                        <a:pt x="18137" y="-2531"/>
                        <a:pt x="20463" y="6556"/>
                      </a:cubicBezTo>
                    </a:path>
                  </a:pathLst>
                </a:custGeom>
                <a:noFill/>
                <a:ln w="1016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198" name="commit"/>
                <p:cNvSpPr/>
                <p:nvPr/>
              </p:nvSpPr>
              <p:spPr>
                <a:xfrm>
                  <a:off x="0" y="109518"/>
                  <a:ext cx="1303021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2600">
                      <a:latin typeface="PT Mono"/>
                      <a:ea typeface="PT Mono"/>
                      <a:cs typeface="PT Mono"/>
                      <a:sym typeface="PT Mono"/>
                    </a:defRPr>
                  </a:lvl1pPr>
                </a:lstStyle>
                <a:p>
                  <a:pPr/>
                  <a:r>
                    <a:t>commit</a:t>
                  </a:r>
                </a:p>
              </p:txBody>
            </p:sp>
          </p:grpSp>
        </p:grpSp>
        <p:sp>
          <p:nvSpPr>
            <p:cNvPr id="201" name="Circle"/>
            <p:cNvSpPr/>
            <p:nvPr/>
          </p:nvSpPr>
          <p:spPr>
            <a:xfrm>
              <a:off x="473709" y="560096"/>
              <a:ext cx="364829" cy="364828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06" name="Group"/>
          <p:cNvGrpSpPr/>
          <p:nvPr/>
        </p:nvGrpSpPr>
        <p:grpSpPr>
          <a:xfrm>
            <a:off x="5088997" y="2126607"/>
            <a:ext cx="1261233" cy="364828"/>
            <a:chOff x="0" y="0"/>
            <a:chExt cx="1261232" cy="364827"/>
          </a:xfrm>
        </p:grpSpPr>
        <p:sp>
          <p:nvSpPr>
            <p:cNvPr id="203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4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05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07" name="Collaborating"/>
          <p:cNvSpPr/>
          <p:nvPr/>
        </p:nvSpPr>
        <p:spPr>
          <a:xfrm>
            <a:off x="476940" y="397670"/>
            <a:ext cx="362008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Collaborating</a:t>
            </a:r>
          </a:p>
        </p:txBody>
      </p:sp>
      <p:sp>
        <p:nvSpPr>
          <p:cNvPr id="208" name="(smoothly)"/>
          <p:cNvSpPr/>
          <p:nvPr/>
        </p:nvSpPr>
        <p:spPr>
          <a:xfrm>
            <a:off x="539673" y="1060450"/>
            <a:ext cx="22480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(smoothly)</a:t>
            </a:r>
          </a:p>
        </p:txBody>
      </p:sp>
      <p:grpSp>
        <p:nvGrpSpPr>
          <p:cNvPr id="215" name="Group"/>
          <p:cNvGrpSpPr/>
          <p:nvPr/>
        </p:nvGrpSpPr>
        <p:grpSpPr>
          <a:xfrm>
            <a:off x="1397446" y="5422900"/>
            <a:ext cx="10209908" cy="1852117"/>
            <a:chOff x="0" y="0"/>
            <a:chExt cx="10209907" cy="1852116"/>
          </a:xfrm>
        </p:grpSpPr>
        <p:grpSp>
          <p:nvGrpSpPr>
            <p:cNvPr id="211" name="Group"/>
            <p:cNvGrpSpPr/>
            <p:nvPr/>
          </p:nvGrpSpPr>
          <p:grpSpPr>
            <a:xfrm>
              <a:off x="0" y="0"/>
              <a:ext cx="2285108" cy="1852117"/>
              <a:chOff x="0" y="0"/>
              <a:chExt cx="2285107" cy="1852116"/>
            </a:xfrm>
          </p:grpSpPr>
          <p:sp>
            <p:nvSpPr>
              <p:cNvPr id="209" name="Rectangle"/>
              <p:cNvSpPr/>
              <p:nvPr/>
            </p:nvSpPr>
            <p:spPr>
              <a:xfrm>
                <a:off x="0" y="0"/>
                <a:ext cx="2285108" cy="1852117"/>
              </a:xfrm>
              <a:prstGeom prst="rect">
                <a:avLst/>
              </a:prstGeom>
              <a:noFill/>
              <a:ln w="152400" cap="flat">
                <a:solidFill>
                  <a:schemeClr val="accent6">
                    <a:satOff val="24555"/>
                    <a:lumOff val="2223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0" name="paul’s…"/>
              <p:cNvSpPr/>
              <p:nvPr/>
            </p:nvSpPr>
            <p:spPr>
              <a:xfrm>
                <a:off x="125283" y="278358"/>
                <a:ext cx="2034541" cy="1117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paul’s</a:t>
                </a:r>
              </a:p>
              <a:p>
                <a:pPr>
                  <a:defRPr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machine</a:t>
                </a:r>
              </a:p>
            </p:txBody>
          </p:sp>
        </p:grpSp>
        <p:grpSp>
          <p:nvGrpSpPr>
            <p:cNvPr id="214" name="Group"/>
            <p:cNvGrpSpPr/>
            <p:nvPr/>
          </p:nvGrpSpPr>
          <p:grpSpPr>
            <a:xfrm>
              <a:off x="7924800" y="0"/>
              <a:ext cx="2285108" cy="1852117"/>
              <a:chOff x="0" y="0"/>
              <a:chExt cx="2285107" cy="1852116"/>
            </a:xfrm>
          </p:grpSpPr>
          <p:sp>
            <p:nvSpPr>
              <p:cNvPr id="212" name="Rectangle"/>
              <p:cNvSpPr/>
              <p:nvPr/>
            </p:nvSpPr>
            <p:spPr>
              <a:xfrm>
                <a:off x="0" y="0"/>
                <a:ext cx="2285108" cy="1852117"/>
              </a:xfrm>
              <a:prstGeom prst="rect">
                <a:avLst/>
              </a:prstGeom>
              <a:noFill/>
              <a:ln w="152400" cap="flat">
                <a:solidFill>
                  <a:schemeClr val="accent6">
                    <a:satOff val="24555"/>
                    <a:lumOff val="2223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13" name="chester’s…"/>
              <p:cNvSpPr/>
              <p:nvPr/>
            </p:nvSpPr>
            <p:spPr>
              <a:xfrm>
                <a:off x="56703" y="405358"/>
                <a:ext cx="217170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700"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chester’s</a:t>
                </a:r>
              </a:p>
              <a:p>
                <a:pPr>
                  <a:defRPr sz="2700"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machine</a:t>
                </a:r>
              </a:p>
            </p:txBody>
          </p:sp>
        </p:grpSp>
      </p:grpSp>
      <p:grpSp>
        <p:nvGrpSpPr>
          <p:cNvPr id="224" name="Group"/>
          <p:cNvGrpSpPr/>
          <p:nvPr/>
        </p:nvGrpSpPr>
        <p:grpSpPr>
          <a:xfrm>
            <a:off x="2971800" y="2928801"/>
            <a:ext cx="6939279" cy="2360852"/>
            <a:chOff x="0" y="0"/>
            <a:chExt cx="6939278" cy="2360850"/>
          </a:xfrm>
        </p:grpSpPr>
        <p:grpSp>
          <p:nvGrpSpPr>
            <p:cNvPr id="219" name="Group"/>
            <p:cNvGrpSpPr/>
            <p:nvPr/>
          </p:nvGrpSpPr>
          <p:grpSpPr>
            <a:xfrm>
              <a:off x="0" y="9160"/>
              <a:ext cx="2368550" cy="2331785"/>
              <a:chOff x="0" y="0"/>
              <a:chExt cx="2368549" cy="2331784"/>
            </a:xfrm>
          </p:grpSpPr>
          <p:sp>
            <p:nvSpPr>
              <p:cNvPr id="234" name="Connection Line"/>
              <p:cNvSpPr/>
              <p:nvPr/>
            </p:nvSpPr>
            <p:spPr>
              <a:xfrm>
                <a:off x="53214" y="0"/>
                <a:ext cx="2253556" cy="21610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1314" y="7260"/>
                      <a:pt x="4114" y="14460"/>
                      <a:pt x="0" y="21600"/>
                    </a:cubicBezTo>
                  </a:path>
                </a:pathLst>
              </a:custGeom>
              <a:noFill/>
              <a:ln w="101600" cap="flat">
                <a:solidFill>
                  <a:srgbClr val="A6AAA9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217" name="clone"/>
              <p:cNvSpPr/>
              <p:nvPr/>
            </p:nvSpPr>
            <p:spPr>
              <a:xfrm>
                <a:off x="1263649" y="837614"/>
                <a:ext cx="1104901" cy="469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600">
                    <a:latin typeface="PT Mono"/>
                    <a:ea typeface="PT Mono"/>
                    <a:cs typeface="PT Mono"/>
                    <a:sym typeface="PT Mono"/>
                  </a:defRPr>
                </a:lvl1pPr>
              </a:lstStyle>
              <a:p>
                <a:pPr/>
                <a:r>
                  <a:t>clone</a:t>
                </a:r>
              </a:p>
            </p:txBody>
          </p:sp>
          <p:sp>
            <p:nvSpPr>
              <p:cNvPr id="218" name="Line"/>
              <p:cNvSpPr/>
              <p:nvPr/>
            </p:nvSpPr>
            <p:spPr>
              <a:xfrm flipH="1">
                <a:off x="0" y="1904464"/>
                <a:ext cx="213490" cy="427321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  <p:grpSp>
          <p:nvGrpSpPr>
            <p:cNvPr id="223" name="Group"/>
            <p:cNvGrpSpPr/>
            <p:nvPr/>
          </p:nvGrpSpPr>
          <p:grpSpPr>
            <a:xfrm>
              <a:off x="4464049" y="0"/>
              <a:ext cx="2475230" cy="2360851"/>
              <a:chOff x="0" y="0"/>
              <a:chExt cx="2475228" cy="2360850"/>
            </a:xfrm>
          </p:grpSpPr>
          <p:sp>
            <p:nvSpPr>
              <p:cNvPr id="235" name="Connection Line"/>
              <p:cNvSpPr/>
              <p:nvPr/>
            </p:nvSpPr>
            <p:spPr>
              <a:xfrm>
                <a:off x="155210" y="0"/>
                <a:ext cx="2185443" cy="20340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9406" y="7637"/>
                      <a:pt x="16606" y="14837"/>
                      <a:pt x="21600" y="21600"/>
                    </a:cubicBezTo>
                  </a:path>
                </a:pathLst>
              </a:custGeom>
              <a:noFill/>
              <a:ln w="101600" cap="flat">
                <a:solidFill>
                  <a:srgbClr val="A6AAA9"/>
                </a:solidFill>
                <a:prstDash val="solid"/>
                <a:miter lim="400000"/>
              </a:ln>
              <a:effectLst/>
            </p:spPr>
            <p:txBody>
              <a:bodyPr/>
              <a:lstStyle/>
              <a:p>
                <a:pPr/>
              </a:p>
            </p:txBody>
          </p:sp>
          <p:sp>
            <p:nvSpPr>
              <p:cNvPr id="221" name="clone"/>
              <p:cNvSpPr/>
              <p:nvPr/>
            </p:nvSpPr>
            <p:spPr>
              <a:xfrm>
                <a:off x="-1" y="802125"/>
                <a:ext cx="1104901" cy="469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600">
                    <a:latin typeface="PT Mono"/>
                    <a:ea typeface="PT Mono"/>
                    <a:cs typeface="PT Mono"/>
                    <a:sym typeface="PT Mono"/>
                  </a:defRPr>
                </a:lvl1pPr>
              </a:lstStyle>
              <a:p>
                <a:pPr/>
                <a:r>
                  <a:t>clone</a:t>
                </a:r>
              </a:p>
            </p:txBody>
          </p:sp>
          <p:sp>
            <p:nvSpPr>
              <p:cNvPr id="222" name="Line"/>
              <p:cNvSpPr/>
              <p:nvPr/>
            </p:nvSpPr>
            <p:spPr>
              <a:xfrm>
                <a:off x="2245910" y="1913937"/>
                <a:ext cx="229319" cy="446914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</p:grpSp>
      </p:grpSp>
      <p:sp>
        <p:nvSpPr>
          <p:cNvPr id="225" name="Circle"/>
          <p:cNvSpPr/>
          <p:nvPr/>
        </p:nvSpPr>
        <p:spPr>
          <a:xfrm>
            <a:off x="2921000" y="6743700"/>
            <a:ext cx="364828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6" name="Circle"/>
          <p:cNvSpPr/>
          <p:nvPr/>
        </p:nvSpPr>
        <p:spPr>
          <a:xfrm>
            <a:off x="6426200" y="2126607"/>
            <a:ext cx="364828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27" name="Pull new commits"/>
          <p:cNvSpPr/>
          <p:nvPr/>
        </p:nvSpPr>
        <p:spPr>
          <a:xfrm>
            <a:off x="9110556" y="3105149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Pull new commits</a:t>
            </a:r>
          </a:p>
        </p:txBody>
      </p:sp>
      <p:grpSp>
        <p:nvGrpSpPr>
          <p:cNvPr id="231" name="Group"/>
          <p:cNvGrpSpPr/>
          <p:nvPr/>
        </p:nvGrpSpPr>
        <p:grpSpPr>
          <a:xfrm>
            <a:off x="7162624" y="2838430"/>
            <a:ext cx="3177622" cy="2438523"/>
            <a:chOff x="0" y="0"/>
            <a:chExt cx="3177620" cy="2438521"/>
          </a:xfrm>
        </p:grpSpPr>
        <p:sp>
          <p:nvSpPr>
            <p:cNvPr id="236" name="Connection Line"/>
            <p:cNvSpPr/>
            <p:nvPr/>
          </p:nvSpPr>
          <p:spPr>
            <a:xfrm>
              <a:off x="0" y="0"/>
              <a:ext cx="3090268" cy="2179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2381" y="7112"/>
                    <a:pt x="19581" y="14312"/>
                    <a:pt x="2160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229" name="pull"/>
            <p:cNvSpPr/>
            <p:nvPr/>
          </p:nvSpPr>
          <p:spPr>
            <a:xfrm>
              <a:off x="52245" y="807788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pull</a:t>
              </a:r>
            </a:p>
          </p:txBody>
        </p:sp>
        <p:sp>
          <p:nvSpPr>
            <p:cNvPr id="230" name="Line"/>
            <p:cNvSpPr/>
            <p:nvPr/>
          </p:nvSpPr>
          <p:spPr>
            <a:xfrm>
              <a:off x="3014176" y="1991608"/>
              <a:ext cx="163445" cy="446914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232" name="Circle"/>
          <p:cNvSpPr/>
          <p:nvPr/>
        </p:nvSpPr>
        <p:spPr>
          <a:xfrm>
            <a:off x="10845800" y="6743700"/>
            <a:ext cx="364828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after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8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mph" nodeType="click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indefinite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23" dur="indefinite" fill="hold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xit" nodeType="afterEffect" presetID="9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6" dur="1000" fill="hold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Class="entr" nodeType="afterEffect" presetSubtype="0" presetID="1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afterEffect" presetID="9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" dur="10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mph" nodeType="clickEffect" presetID="9" grpId="10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indefinite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43" dur="indefinite" fill="hold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xit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46" dur="1000" fill="hold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Class="entr" nodeType="after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Class="entr" nodeType="afterEffect" presetID="9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58"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Class="entr" nodeType="clickEffect" presetSubtype="0" presetID="1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Class="emph" nodeType="afterEffect" presetID="9" grpId="16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indefinite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66" dur="indefinite" fill="hold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ntr" nodeType="clickEffect" presetSubtype="0" presetID="1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Class="entr" nodeType="afterEffect" presetID="9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3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4" dur="10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3" grpId="5"/>
      <p:bldP build="whole" bldLvl="1" animBg="1" rev="0" advAuto="0" spid="192" grpId="13"/>
      <p:bldP build="whole" bldLvl="1" animBg="1" rev="0" advAuto="0" spid="224" grpId="3"/>
      <p:bldP build="whole" bldLvl="1" animBg="1" rev="0" advAuto="0" spid="215" grpId="1"/>
      <p:bldP build="whole" bldLvl="1" animBg="1" rev="0" advAuto="0" spid="224" grpId="6"/>
      <p:bldP build="whole" bldLvl="1" animBg="1" rev="0" advAuto="0" spid="202" grpId="8"/>
      <p:bldP build="whole" bldLvl="1" animBg="1" rev="0" advAuto="0" spid="195" grpId="12"/>
      <p:bldP build="whole" bldLvl="1" animBg="1" rev="0" advAuto="0" spid="225" grpId="9"/>
      <p:bldP build="whole" bldLvl="1" animBg="1" rev="0" advAuto="0" spid="202" grpId="11"/>
      <p:bldP build="whole" bldLvl="1" animBg="1" rev="0" advAuto="0" spid="195" grpId="16"/>
      <p:bldP build="whole" bldLvl="1" animBg="1" rev="0" advAuto="0" spid="194" grpId="7"/>
      <p:bldP build="whole" bldLvl="1" animBg="1" rev="0" advAuto="0" spid="231" grpId="17"/>
      <p:bldP build="whole" bldLvl="1" animBg="1" rev="0" advAuto="0" spid="226" grpId="14"/>
      <p:bldP build="whole" bldLvl="1" animBg="1" rev="0" advAuto="0" spid="183" grpId="4"/>
      <p:bldP build="whole" bldLvl="1" animBg="1" rev="0" advAuto="0" spid="194" grpId="10"/>
      <p:bldP build="whole" bldLvl="1" animBg="1" rev="0" advAuto="0" spid="227" grpId="15"/>
      <p:bldP build="whole" bldLvl="1" animBg="1" rev="0" advAuto="0" spid="193" grpId="2"/>
      <p:bldP build="whole" bldLvl="1" animBg="1" rev="0" advAuto="0" spid="232" grpId="18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demo"/>
          <p:cNvSpPr/>
          <p:nvPr/>
        </p:nvSpPr>
        <p:spPr>
          <a:xfrm>
            <a:off x="6051448" y="4457700"/>
            <a:ext cx="12829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ractice: Collaborating (smoothly)"/>
          <p:cNvSpPr/>
          <p:nvPr/>
        </p:nvSpPr>
        <p:spPr>
          <a:xfrm>
            <a:off x="2977388" y="514350"/>
            <a:ext cx="705002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Practice: Collaborating (smoothly)</a:t>
            </a:r>
          </a:p>
        </p:txBody>
      </p:sp>
      <p:sp>
        <p:nvSpPr>
          <p:cNvPr id="241" name="Player 1…"/>
          <p:cNvSpPr/>
          <p:nvPr/>
        </p:nvSpPr>
        <p:spPr>
          <a:xfrm>
            <a:off x="2846511" y="1873249"/>
            <a:ext cx="7311778" cy="6007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1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Clone repo to your machine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Create new text file called README.md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Add project name and your name to file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changes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Push to GitHub</a:t>
            </a:r>
          </a:p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2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Clone repo to your machine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Add your name to file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Commit changes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Push to GitHub</a:t>
            </a:r>
          </a:p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1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Pull commits</a:t>
            </a:r>
          </a:p>
          <a:p>
            <a:pPr marL="635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Player 3</a:t>
            </a:r>
          </a:p>
          <a:p>
            <a:pPr lvl="1" marL="1270000" indent="-635000" algn="l">
              <a:buSzPct val="100000"/>
              <a:buAutoNum type="arabicPeriod" startAt="1"/>
              <a:defRPr sz="2600">
                <a:latin typeface="Helvetica"/>
                <a:ea typeface="Helvetica"/>
                <a:cs typeface="Helvetica"/>
                <a:sym typeface="Helvetica"/>
              </a:defRPr>
            </a:pPr>
            <a:r>
              <a:t>Repeat steps 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4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4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4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4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4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24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4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4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24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4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1" animBg="1" rev="0" advAuto="0" spid="241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Circle"/>
          <p:cNvSpPr/>
          <p:nvPr/>
        </p:nvSpPr>
        <p:spPr>
          <a:xfrm>
            <a:off x="5549900" y="6743700"/>
            <a:ext cx="364828" cy="364828"/>
          </a:xfrm>
          <a:prstGeom prst="ellipse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44" name="Circle"/>
          <p:cNvSpPr/>
          <p:nvPr/>
        </p:nvSpPr>
        <p:spPr>
          <a:xfrm>
            <a:off x="6007100" y="6743700"/>
            <a:ext cx="364828" cy="364828"/>
          </a:xfrm>
          <a:prstGeom prst="ellipse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45" name="Circle"/>
          <p:cNvSpPr/>
          <p:nvPr/>
        </p:nvSpPr>
        <p:spPr>
          <a:xfrm>
            <a:off x="6446304" y="6743700"/>
            <a:ext cx="364829" cy="364828"/>
          </a:xfrm>
          <a:prstGeom prst="ellipse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54" name="Group"/>
          <p:cNvGrpSpPr/>
          <p:nvPr/>
        </p:nvGrpSpPr>
        <p:grpSpPr>
          <a:xfrm>
            <a:off x="1583797" y="6743700"/>
            <a:ext cx="9186033" cy="364828"/>
            <a:chOff x="0" y="0"/>
            <a:chExt cx="9186032" cy="364827"/>
          </a:xfrm>
        </p:grpSpPr>
        <p:grpSp>
          <p:nvGrpSpPr>
            <p:cNvPr id="249" name="Group"/>
            <p:cNvGrpSpPr/>
            <p:nvPr/>
          </p:nvGrpSpPr>
          <p:grpSpPr>
            <a:xfrm>
              <a:off x="0" y="0"/>
              <a:ext cx="1261233" cy="364828"/>
              <a:chOff x="0" y="0"/>
              <a:chExt cx="1261232" cy="364827"/>
            </a:xfrm>
          </p:grpSpPr>
          <p:sp>
            <p:nvSpPr>
              <p:cNvPr id="246" name="Circle"/>
              <p:cNvSpPr/>
              <p:nvPr/>
            </p:nvSpPr>
            <p:spPr>
              <a:xfrm>
                <a:off x="0" y="0"/>
                <a:ext cx="364828" cy="364828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7" name="Circle"/>
              <p:cNvSpPr/>
              <p:nvPr/>
            </p:nvSpPr>
            <p:spPr>
              <a:xfrm>
                <a:off x="457200" y="0"/>
                <a:ext cx="364828" cy="364828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48" name="Circle"/>
              <p:cNvSpPr/>
              <p:nvPr/>
            </p:nvSpPr>
            <p:spPr>
              <a:xfrm>
                <a:off x="896404" y="0"/>
                <a:ext cx="364829" cy="364828"/>
              </a:xfrm>
              <a:prstGeom prst="ellipse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  <p:grpSp>
          <p:nvGrpSpPr>
            <p:cNvPr id="253" name="Group"/>
            <p:cNvGrpSpPr/>
            <p:nvPr/>
          </p:nvGrpSpPr>
          <p:grpSpPr>
            <a:xfrm>
              <a:off x="7924800" y="0"/>
              <a:ext cx="1261233" cy="364828"/>
              <a:chOff x="0" y="0"/>
              <a:chExt cx="1261232" cy="364827"/>
            </a:xfrm>
          </p:grpSpPr>
          <p:sp>
            <p:nvSpPr>
              <p:cNvPr id="250" name="Circle"/>
              <p:cNvSpPr/>
              <p:nvPr/>
            </p:nvSpPr>
            <p:spPr>
              <a:xfrm>
                <a:off x="0" y="0"/>
                <a:ext cx="364828" cy="364828"/>
              </a:xfrm>
              <a:prstGeom prst="ellipse">
                <a:avLst/>
              </a:pr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1" name="Circle"/>
              <p:cNvSpPr/>
              <p:nvPr/>
            </p:nvSpPr>
            <p:spPr>
              <a:xfrm>
                <a:off x="457200" y="0"/>
                <a:ext cx="364828" cy="364828"/>
              </a:xfrm>
              <a:prstGeom prst="ellipse">
                <a:avLst/>
              </a:pr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  <p:sp>
            <p:nvSpPr>
              <p:cNvPr id="252" name="Circle"/>
              <p:cNvSpPr/>
              <p:nvPr/>
            </p:nvSpPr>
            <p:spPr>
              <a:xfrm>
                <a:off x="896404" y="0"/>
                <a:ext cx="364829" cy="364828"/>
              </a:xfrm>
              <a:prstGeom prst="ellipse">
                <a:avLst/>
              </a:pr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255" name="Rounded Rectangle"/>
          <p:cNvSpPr/>
          <p:nvPr/>
        </p:nvSpPr>
        <p:spPr>
          <a:xfrm>
            <a:off x="4903638" y="1244600"/>
            <a:ext cx="3197524" cy="1349375"/>
          </a:xfrm>
          <a:prstGeom prst="roundRect">
            <a:avLst>
              <a:gd name="adj" fmla="val 15000"/>
            </a:avLst>
          </a:prstGeom>
          <a:ln w="152400">
            <a:solidFill>
              <a:schemeClr val="accent1">
                <a:satOff val="-3355"/>
                <a:lumOff val="26614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2400"/>
            </a:pPr>
          </a:p>
        </p:txBody>
      </p:sp>
      <p:sp>
        <p:nvSpPr>
          <p:cNvPr id="256" name="GitHub"/>
          <p:cNvSpPr/>
          <p:nvPr/>
        </p:nvSpPr>
        <p:spPr>
          <a:xfrm>
            <a:off x="5622289" y="1614487"/>
            <a:ext cx="176022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latin typeface="PT Mono"/>
                <a:ea typeface="PT Mono"/>
                <a:cs typeface="PT Mono"/>
                <a:sym typeface="PT Mono"/>
              </a:defRPr>
            </a:lvl1pPr>
          </a:lstStyle>
          <a:p>
            <a:pPr/>
            <a:r>
              <a:t>GitHub</a:t>
            </a:r>
          </a:p>
        </p:txBody>
      </p:sp>
      <p:grpSp>
        <p:nvGrpSpPr>
          <p:cNvPr id="259" name="Group"/>
          <p:cNvGrpSpPr/>
          <p:nvPr/>
        </p:nvGrpSpPr>
        <p:grpSpPr>
          <a:xfrm>
            <a:off x="5359846" y="5422900"/>
            <a:ext cx="2285108" cy="1852117"/>
            <a:chOff x="0" y="0"/>
            <a:chExt cx="2285107" cy="1852116"/>
          </a:xfrm>
        </p:grpSpPr>
        <p:sp>
          <p:nvSpPr>
            <p:cNvPr id="257" name="Rectangle"/>
            <p:cNvSpPr/>
            <p:nvPr/>
          </p:nvSpPr>
          <p:spPr>
            <a:xfrm>
              <a:off x="0" y="0"/>
              <a:ext cx="2285108" cy="1852117"/>
            </a:xfrm>
            <a:prstGeom prst="rect">
              <a:avLst/>
            </a:prstGeom>
            <a:noFill/>
            <a:ln w="152400" cap="flat">
              <a:solidFill>
                <a:schemeClr val="accent6">
                  <a:satOff val="24555"/>
                  <a:lumOff val="22232"/>
                </a:scheme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58" name="my…"/>
            <p:cNvSpPr/>
            <p:nvPr/>
          </p:nvSpPr>
          <p:spPr>
            <a:xfrm>
              <a:off x="125283" y="278358"/>
              <a:ext cx="2034541" cy="11176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/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my</a:t>
              </a:r>
            </a:p>
            <a:p>
              <a:pPr>
                <a:defRPr>
                  <a:latin typeface="PT Mono"/>
                  <a:ea typeface="PT Mono"/>
                  <a:cs typeface="PT Mono"/>
                  <a:sym typeface="PT Mono"/>
                </a:defRPr>
              </a:pPr>
              <a:r>
                <a:t>machine</a:t>
              </a:r>
            </a:p>
          </p:txBody>
        </p:sp>
      </p:grpSp>
      <p:grpSp>
        <p:nvGrpSpPr>
          <p:cNvPr id="263" name="Group"/>
          <p:cNvGrpSpPr/>
          <p:nvPr/>
        </p:nvGrpSpPr>
        <p:grpSpPr>
          <a:xfrm>
            <a:off x="2971448" y="2873693"/>
            <a:ext cx="2938203" cy="2388734"/>
            <a:chOff x="0" y="0"/>
            <a:chExt cx="2938202" cy="2388732"/>
          </a:xfrm>
        </p:grpSpPr>
        <p:sp>
          <p:nvSpPr>
            <p:cNvPr id="301" name="Connection Line"/>
            <p:cNvSpPr/>
            <p:nvPr/>
          </p:nvSpPr>
          <p:spPr>
            <a:xfrm>
              <a:off x="99272" y="0"/>
              <a:ext cx="2838931" cy="2240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cubicBezTo>
                    <a:pt x="11836" y="1505"/>
                    <a:pt x="4636" y="8705"/>
                    <a:pt x="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261" name="Line"/>
            <p:cNvSpPr/>
            <p:nvPr/>
          </p:nvSpPr>
          <p:spPr>
            <a:xfrm flipH="1">
              <a:off x="-1" y="1943895"/>
              <a:ext cx="246925" cy="444838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sp>
          <p:nvSpPr>
            <p:cNvPr id="262" name="pull"/>
            <p:cNvSpPr/>
            <p:nvPr/>
          </p:nvSpPr>
          <p:spPr>
            <a:xfrm>
              <a:off x="1317776" y="870594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pull</a:t>
              </a:r>
            </a:p>
          </p:txBody>
        </p:sp>
      </p:grpSp>
      <p:sp>
        <p:nvSpPr>
          <p:cNvPr id="264" name="Paul commits"/>
          <p:cNvSpPr/>
          <p:nvPr/>
        </p:nvSpPr>
        <p:spPr>
          <a:xfrm>
            <a:off x="9110556" y="14581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commits</a:t>
            </a:r>
          </a:p>
        </p:txBody>
      </p:sp>
      <p:grpSp>
        <p:nvGrpSpPr>
          <p:cNvPr id="271" name="Group"/>
          <p:cNvGrpSpPr/>
          <p:nvPr/>
        </p:nvGrpSpPr>
        <p:grpSpPr>
          <a:xfrm>
            <a:off x="326390" y="4227803"/>
            <a:ext cx="2456733" cy="1181253"/>
            <a:chOff x="0" y="0"/>
            <a:chExt cx="2456732" cy="1181251"/>
          </a:xfrm>
        </p:grpSpPr>
        <p:grpSp>
          <p:nvGrpSpPr>
            <p:cNvPr id="269" name="Group"/>
            <p:cNvGrpSpPr/>
            <p:nvPr/>
          </p:nvGrpSpPr>
          <p:grpSpPr>
            <a:xfrm>
              <a:off x="-1" y="-1"/>
              <a:ext cx="2456734" cy="1181253"/>
              <a:chOff x="0" y="0"/>
              <a:chExt cx="2456732" cy="1181251"/>
            </a:xfrm>
          </p:grpSpPr>
          <p:sp>
            <p:nvSpPr>
              <p:cNvPr id="265" name="Line"/>
              <p:cNvSpPr/>
              <p:nvPr/>
            </p:nvSpPr>
            <p:spPr>
              <a:xfrm flipH="1">
                <a:off x="2093406" y="604312"/>
                <a:ext cx="210560" cy="402995"/>
              </a:xfrm>
              <a:prstGeom prst="line">
                <a:avLst/>
              </a:prstGeom>
              <a:noFill/>
              <a:ln w="101600" cap="flat">
                <a:solidFill>
                  <a:srgbClr val="A6AAA9"/>
                </a:solidFill>
                <a:prstDash val="solid"/>
                <a:miter lim="400000"/>
                <a:tailEnd type="triangle" w="med" len="med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grpSp>
            <p:nvGrpSpPr>
              <p:cNvPr id="268" name="Group"/>
              <p:cNvGrpSpPr/>
              <p:nvPr/>
            </p:nvGrpSpPr>
            <p:grpSpPr>
              <a:xfrm>
                <a:off x="0" y="-1"/>
                <a:ext cx="2456733" cy="1181253"/>
                <a:chOff x="0" y="0"/>
                <a:chExt cx="2456732" cy="1181251"/>
              </a:xfrm>
            </p:grpSpPr>
            <p:sp>
              <p:nvSpPr>
                <p:cNvPr id="266" name="Line"/>
                <p:cNvSpPr/>
                <p:nvPr/>
              </p:nvSpPr>
              <p:spPr>
                <a:xfrm rot="2571101">
                  <a:off x="1451113" y="170225"/>
                  <a:ext cx="830532" cy="84080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63" h="15883" fill="norm" stroke="1" extrusionOk="0">
                      <a:moveTo>
                        <a:pt x="17476" y="12884"/>
                      </a:moveTo>
                      <a:cubicBezTo>
                        <a:pt x="11377" y="19069"/>
                        <a:pt x="-1137" y="14961"/>
                        <a:pt x="83" y="7174"/>
                      </a:cubicBezTo>
                      <a:cubicBezTo>
                        <a:pt x="1524" y="-2027"/>
                        <a:pt x="18137" y="-2531"/>
                        <a:pt x="20463" y="6556"/>
                      </a:cubicBezTo>
                    </a:path>
                  </a:pathLst>
                </a:custGeom>
                <a:noFill/>
                <a:ln w="101600" cap="flat">
                  <a:solidFill>
                    <a:srgbClr val="A6AAA9"/>
                  </a:solidFill>
                  <a:prstDash val="solid"/>
                  <a:miter lim="400000"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2400"/>
                  </a:pPr>
                </a:p>
              </p:txBody>
            </p:sp>
            <p:sp>
              <p:nvSpPr>
                <p:cNvPr id="267" name="commit"/>
                <p:cNvSpPr/>
                <p:nvPr/>
              </p:nvSpPr>
              <p:spPr>
                <a:xfrm>
                  <a:off x="0" y="109518"/>
                  <a:ext cx="1303021" cy="469901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:ma14="http://schemas.microsoft.com/office/mac/drawingml/2011/main" val="1"/>
                  </a:ext>
                </a:extLst>
              </p:spPr>
              <p:txBody>
                <a:bodyPr wrap="none" lIns="50800" tIns="50800" rIns="50800" bIns="50800" numCol="1" anchor="ctr">
                  <a:spAutoFit/>
                </a:bodyPr>
                <a:lstStyle>
                  <a:lvl1pPr>
                    <a:defRPr sz="2600">
                      <a:latin typeface="PT Mono"/>
                      <a:ea typeface="PT Mono"/>
                      <a:cs typeface="PT Mono"/>
                      <a:sym typeface="PT Mono"/>
                    </a:defRPr>
                  </a:lvl1pPr>
                </a:lstStyle>
                <a:p>
                  <a:pPr/>
                  <a:r>
                    <a:t>commit</a:t>
                  </a:r>
                </a:p>
              </p:txBody>
            </p:sp>
          </p:grpSp>
        </p:grpSp>
        <p:sp>
          <p:nvSpPr>
            <p:cNvPr id="270" name="Circle"/>
            <p:cNvSpPr/>
            <p:nvPr/>
          </p:nvSpPr>
          <p:spPr>
            <a:xfrm>
              <a:off x="473709" y="560096"/>
              <a:ext cx="364829" cy="364828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grpSp>
        <p:nvGrpSpPr>
          <p:cNvPr id="275" name="Group"/>
          <p:cNvGrpSpPr/>
          <p:nvPr/>
        </p:nvGrpSpPr>
        <p:grpSpPr>
          <a:xfrm>
            <a:off x="5088997" y="2126607"/>
            <a:ext cx="1261233" cy="364828"/>
            <a:chOff x="0" y="0"/>
            <a:chExt cx="1261232" cy="364827"/>
          </a:xfrm>
        </p:grpSpPr>
        <p:sp>
          <p:nvSpPr>
            <p:cNvPr id="272" name="Circle"/>
            <p:cNvSpPr/>
            <p:nvPr/>
          </p:nvSpPr>
          <p:spPr>
            <a:xfrm>
              <a:off x="0" y="0"/>
              <a:ext cx="364828" cy="364828"/>
            </a:xfrm>
            <a:prstGeom prst="ellipse">
              <a:avLst/>
            </a:pr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3" name="Circle"/>
            <p:cNvSpPr/>
            <p:nvPr/>
          </p:nvSpPr>
          <p:spPr>
            <a:xfrm>
              <a:off x="457200" y="0"/>
              <a:ext cx="364828" cy="364828"/>
            </a:xfrm>
            <a:prstGeom prst="ellipse">
              <a:avLst/>
            </a:pr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4" name="Circle"/>
            <p:cNvSpPr/>
            <p:nvPr/>
          </p:nvSpPr>
          <p:spPr>
            <a:xfrm>
              <a:off x="896404" y="0"/>
              <a:ext cx="364829" cy="364828"/>
            </a:xfrm>
            <a:prstGeom prst="ellipse">
              <a:avLst/>
            </a:pr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>
                  <a:solidFill>
                    <a:srgbClr val="FFFFFF"/>
                  </a:solidFill>
                </a:defRPr>
              </a:pPr>
            </a:p>
          </p:txBody>
        </p:sp>
      </p:grpSp>
      <p:sp>
        <p:nvSpPr>
          <p:cNvPr id="276" name="Collaborating"/>
          <p:cNvSpPr/>
          <p:nvPr/>
        </p:nvSpPr>
        <p:spPr>
          <a:xfrm>
            <a:off x="476940" y="397670"/>
            <a:ext cx="3620085" cy="800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600"/>
            </a:lvl1pPr>
          </a:lstStyle>
          <a:p>
            <a:pPr/>
            <a:r>
              <a:t>Collaborating</a:t>
            </a:r>
          </a:p>
        </p:txBody>
      </p:sp>
      <p:sp>
        <p:nvSpPr>
          <p:cNvPr id="277" name="(not so smoothly)"/>
          <p:cNvSpPr/>
          <p:nvPr/>
        </p:nvSpPr>
        <p:spPr>
          <a:xfrm>
            <a:off x="476698" y="1085850"/>
            <a:ext cx="362056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(not so smoothly)</a:t>
            </a:r>
          </a:p>
        </p:txBody>
      </p:sp>
      <p:grpSp>
        <p:nvGrpSpPr>
          <p:cNvPr id="284" name="Group"/>
          <p:cNvGrpSpPr/>
          <p:nvPr/>
        </p:nvGrpSpPr>
        <p:grpSpPr>
          <a:xfrm>
            <a:off x="1397446" y="5422900"/>
            <a:ext cx="10209908" cy="1852117"/>
            <a:chOff x="0" y="0"/>
            <a:chExt cx="10209907" cy="1852116"/>
          </a:xfrm>
        </p:grpSpPr>
        <p:grpSp>
          <p:nvGrpSpPr>
            <p:cNvPr id="280" name="Group"/>
            <p:cNvGrpSpPr/>
            <p:nvPr/>
          </p:nvGrpSpPr>
          <p:grpSpPr>
            <a:xfrm>
              <a:off x="0" y="0"/>
              <a:ext cx="2285108" cy="1852117"/>
              <a:chOff x="0" y="0"/>
              <a:chExt cx="2285107" cy="1852116"/>
            </a:xfrm>
          </p:grpSpPr>
          <p:sp>
            <p:nvSpPr>
              <p:cNvPr id="278" name="Rectangle"/>
              <p:cNvSpPr/>
              <p:nvPr/>
            </p:nvSpPr>
            <p:spPr>
              <a:xfrm>
                <a:off x="0" y="0"/>
                <a:ext cx="2285108" cy="1852117"/>
              </a:xfrm>
              <a:prstGeom prst="rect">
                <a:avLst/>
              </a:prstGeom>
              <a:noFill/>
              <a:ln w="152400" cap="flat">
                <a:solidFill>
                  <a:schemeClr val="accent6">
                    <a:satOff val="24555"/>
                    <a:lumOff val="2223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79" name="paul’s…"/>
              <p:cNvSpPr/>
              <p:nvPr/>
            </p:nvSpPr>
            <p:spPr>
              <a:xfrm>
                <a:off x="125283" y="278358"/>
                <a:ext cx="2034541" cy="1117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paul’s</a:t>
                </a:r>
              </a:p>
              <a:p>
                <a:pPr>
                  <a:defRPr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machine</a:t>
                </a:r>
              </a:p>
            </p:txBody>
          </p:sp>
        </p:grpSp>
        <p:grpSp>
          <p:nvGrpSpPr>
            <p:cNvPr id="283" name="Group"/>
            <p:cNvGrpSpPr/>
            <p:nvPr/>
          </p:nvGrpSpPr>
          <p:grpSpPr>
            <a:xfrm>
              <a:off x="7924800" y="0"/>
              <a:ext cx="2285108" cy="1852117"/>
              <a:chOff x="0" y="0"/>
              <a:chExt cx="2285107" cy="1852116"/>
            </a:xfrm>
          </p:grpSpPr>
          <p:sp>
            <p:nvSpPr>
              <p:cNvPr id="281" name="Rectangle"/>
              <p:cNvSpPr/>
              <p:nvPr/>
            </p:nvSpPr>
            <p:spPr>
              <a:xfrm>
                <a:off x="0" y="0"/>
                <a:ext cx="2285108" cy="1852117"/>
              </a:xfrm>
              <a:prstGeom prst="rect">
                <a:avLst/>
              </a:prstGeom>
              <a:noFill/>
              <a:ln w="152400" cap="flat">
                <a:solidFill>
                  <a:schemeClr val="accent6">
                    <a:satOff val="24555"/>
                    <a:lumOff val="22232"/>
                  </a:schemeClr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82" name="chester’s…"/>
              <p:cNvSpPr/>
              <p:nvPr/>
            </p:nvSpPr>
            <p:spPr>
              <a:xfrm>
                <a:off x="56703" y="405358"/>
                <a:ext cx="2171701" cy="8636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/>
              <a:p>
                <a:pPr>
                  <a:defRPr sz="2700"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chester’s</a:t>
                </a:r>
              </a:p>
              <a:p>
                <a:pPr>
                  <a:defRPr sz="2700">
                    <a:latin typeface="PT Mono"/>
                    <a:ea typeface="PT Mono"/>
                    <a:cs typeface="PT Mono"/>
                    <a:sym typeface="PT Mono"/>
                  </a:defRPr>
                </a:pPr>
                <a:r>
                  <a:t>machine</a:t>
                </a:r>
              </a:p>
            </p:txBody>
          </p:sp>
        </p:grpSp>
      </p:grpSp>
      <p:sp>
        <p:nvSpPr>
          <p:cNvPr id="285" name="Circle"/>
          <p:cNvSpPr/>
          <p:nvPr/>
        </p:nvSpPr>
        <p:spPr>
          <a:xfrm>
            <a:off x="2921000" y="6743700"/>
            <a:ext cx="364828" cy="364828"/>
          </a:xfrm>
          <a:prstGeom prst="ellipse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grpSp>
        <p:nvGrpSpPr>
          <p:cNvPr id="289" name="Group"/>
          <p:cNvGrpSpPr/>
          <p:nvPr/>
        </p:nvGrpSpPr>
        <p:grpSpPr>
          <a:xfrm>
            <a:off x="7223290" y="2739075"/>
            <a:ext cx="3148136" cy="2387125"/>
            <a:chOff x="0" y="0"/>
            <a:chExt cx="3148134" cy="2387123"/>
          </a:xfrm>
        </p:grpSpPr>
        <p:sp>
          <p:nvSpPr>
            <p:cNvPr id="302" name="Connection Line"/>
            <p:cNvSpPr/>
            <p:nvPr/>
          </p:nvSpPr>
          <p:spPr>
            <a:xfrm>
              <a:off x="57867" y="208031"/>
              <a:ext cx="3090268" cy="21790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7489" y="13826"/>
                    <a:pt x="14689" y="21026"/>
                    <a:pt x="21600" y="21600"/>
                  </a:cubicBezTo>
                </a:path>
              </a:pathLst>
            </a:custGeom>
            <a:noFill/>
            <a:ln w="101600" cap="flat">
              <a:solidFill>
                <a:srgbClr val="A6AAA9"/>
              </a:solidFill>
              <a:prstDash val="solid"/>
              <a:miter lim="400000"/>
            </a:ln>
            <a:effectLst/>
          </p:spPr>
          <p:txBody>
            <a:bodyPr/>
            <a:lstStyle/>
            <a:p>
              <a:pPr/>
            </a:p>
          </p:txBody>
        </p:sp>
        <p:sp>
          <p:nvSpPr>
            <p:cNvPr id="287" name="push"/>
            <p:cNvSpPr/>
            <p:nvPr/>
          </p:nvSpPr>
          <p:spPr>
            <a:xfrm>
              <a:off x="114346" y="1509868"/>
              <a:ext cx="906781" cy="4699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2600">
                  <a:latin typeface="PT Mono"/>
                  <a:ea typeface="PT Mono"/>
                  <a:cs typeface="PT Mono"/>
                  <a:sym typeface="PT Mono"/>
                </a:defRPr>
              </a:lvl1pPr>
            </a:lstStyle>
            <a:p>
              <a:pPr/>
              <a:r>
                <a:t>push</a:t>
              </a:r>
            </a:p>
          </p:txBody>
        </p:sp>
        <p:sp>
          <p:nvSpPr>
            <p:cNvPr id="288" name="Line"/>
            <p:cNvSpPr/>
            <p:nvPr/>
          </p:nvSpPr>
          <p:spPr>
            <a:xfrm flipH="1" flipV="1">
              <a:off x="0" y="0"/>
              <a:ext cx="184136" cy="383113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</p:grpSp>
      <p:sp>
        <p:nvSpPr>
          <p:cNvPr id="290" name="Chester commits"/>
          <p:cNvSpPr/>
          <p:nvPr/>
        </p:nvSpPr>
        <p:spPr>
          <a:xfrm>
            <a:off x="9110556" y="18645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Chester commits</a:t>
            </a:r>
          </a:p>
        </p:txBody>
      </p:sp>
      <p:grpSp>
        <p:nvGrpSpPr>
          <p:cNvPr id="296" name="Group"/>
          <p:cNvGrpSpPr/>
          <p:nvPr/>
        </p:nvGrpSpPr>
        <p:grpSpPr>
          <a:xfrm>
            <a:off x="10324226" y="4252430"/>
            <a:ext cx="2468484" cy="1131999"/>
            <a:chOff x="0" y="0"/>
            <a:chExt cx="2468483" cy="1131997"/>
          </a:xfrm>
        </p:grpSpPr>
        <p:sp>
          <p:nvSpPr>
            <p:cNvPr id="291" name="Line"/>
            <p:cNvSpPr/>
            <p:nvPr/>
          </p:nvSpPr>
          <p:spPr>
            <a:xfrm>
              <a:off x="166002" y="536609"/>
              <a:ext cx="171869" cy="395861"/>
            </a:xfrm>
            <a:prstGeom prst="line">
              <a:avLst/>
            </a:prstGeom>
            <a:noFill/>
            <a:ln w="101600" cap="flat">
              <a:solidFill>
                <a:srgbClr val="A6AAA9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sz="2400"/>
              </a:pPr>
            </a:p>
          </p:txBody>
        </p:sp>
        <p:grpSp>
          <p:nvGrpSpPr>
            <p:cNvPr id="295" name="Group"/>
            <p:cNvGrpSpPr/>
            <p:nvPr/>
          </p:nvGrpSpPr>
          <p:grpSpPr>
            <a:xfrm>
              <a:off x="-1" y="0"/>
              <a:ext cx="2468485" cy="1131998"/>
              <a:chOff x="0" y="0"/>
              <a:chExt cx="2468483" cy="1131997"/>
            </a:xfrm>
          </p:grpSpPr>
          <p:sp>
            <p:nvSpPr>
              <p:cNvPr id="292" name="Line"/>
              <p:cNvSpPr/>
              <p:nvPr/>
            </p:nvSpPr>
            <p:spPr>
              <a:xfrm rot="7119245">
                <a:off x="152776" y="145598"/>
                <a:ext cx="830532" cy="8408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3" h="15883" fill="norm" stroke="1" extrusionOk="0">
                    <a:moveTo>
                      <a:pt x="17476" y="12884"/>
                    </a:moveTo>
                    <a:cubicBezTo>
                      <a:pt x="11377" y="19069"/>
                      <a:pt x="-1137" y="14961"/>
                      <a:pt x="83" y="7174"/>
                    </a:cubicBezTo>
                    <a:cubicBezTo>
                      <a:pt x="1524" y="-2027"/>
                      <a:pt x="18137" y="-2531"/>
                      <a:pt x="20463" y="6556"/>
                    </a:cubicBezTo>
                  </a:path>
                </a:pathLst>
              </a:custGeom>
              <a:noFill/>
              <a:ln w="101600" cap="flat">
                <a:solidFill>
                  <a:srgbClr val="A6AAA9"/>
                </a:solidFill>
                <a:prstDash val="solid"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/>
                </a:pPr>
              </a:p>
            </p:txBody>
          </p:sp>
          <p:sp>
            <p:nvSpPr>
              <p:cNvPr id="293" name="commit"/>
              <p:cNvSpPr/>
              <p:nvPr/>
            </p:nvSpPr>
            <p:spPr>
              <a:xfrm>
                <a:off x="1165463" y="135692"/>
                <a:ext cx="1303021" cy="46990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50800" tIns="50800" rIns="50800" bIns="50800" numCol="1" anchor="ctr">
                <a:spAutoFit/>
              </a:bodyPr>
              <a:lstStyle>
                <a:lvl1pPr>
                  <a:defRPr sz="2600">
                    <a:latin typeface="PT Mono"/>
                    <a:ea typeface="PT Mono"/>
                    <a:cs typeface="PT Mono"/>
                    <a:sym typeface="PT Mono"/>
                  </a:defRPr>
                </a:lvl1pPr>
              </a:lstStyle>
              <a:p>
                <a:pPr/>
                <a:r>
                  <a:t>commit</a:t>
                </a:r>
              </a:p>
            </p:txBody>
          </p:sp>
          <p:sp>
            <p:nvSpPr>
              <p:cNvPr id="294" name="Circle"/>
              <p:cNvSpPr/>
              <p:nvPr/>
            </p:nvSpPr>
            <p:spPr>
              <a:xfrm>
                <a:off x="1634559" y="566013"/>
                <a:ext cx="364829" cy="364828"/>
              </a:xfrm>
              <a:prstGeom prst="ellipse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2400">
                    <a:solidFill>
                      <a:srgbClr val="FFFFFF"/>
                    </a:solidFill>
                  </a:defRPr>
                </a:pPr>
              </a:p>
            </p:txBody>
          </p:sp>
        </p:grpSp>
      </p:grpSp>
      <p:sp>
        <p:nvSpPr>
          <p:cNvPr id="297" name="Circle"/>
          <p:cNvSpPr/>
          <p:nvPr/>
        </p:nvSpPr>
        <p:spPr>
          <a:xfrm>
            <a:off x="10845800" y="6743700"/>
            <a:ext cx="364828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98" name="Chester pushes"/>
          <p:cNvSpPr/>
          <p:nvPr/>
        </p:nvSpPr>
        <p:spPr>
          <a:xfrm>
            <a:off x="9110556" y="2258220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Chester pushes</a:t>
            </a:r>
          </a:p>
        </p:txBody>
      </p:sp>
      <p:sp>
        <p:nvSpPr>
          <p:cNvPr id="299" name="Circle"/>
          <p:cNvSpPr/>
          <p:nvPr/>
        </p:nvSpPr>
        <p:spPr>
          <a:xfrm>
            <a:off x="6446304" y="2126607"/>
            <a:ext cx="364829" cy="364828"/>
          </a:xfrm>
          <a:prstGeom prst="ellipse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300" name="Paul pulls"/>
          <p:cNvSpPr/>
          <p:nvPr/>
        </p:nvSpPr>
        <p:spPr>
          <a:xfrm>
            <a:off x="9110556" y="2660387"/>
            <a:ext cx="2849687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296333" indent="-296333" algn="l">
              <a:buSzPct val="75000"/>
              <a:buChar char="•"/>
              <a:defRPr sz="2400"/>
            </a:lvl1pPr>
          </a:lstStyle>
          <a:p>
            <a:pPr/>
            <a:r>
              <a:t>Paul pulls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Class="entr" nodeType="after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4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after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22" dur="indefinite" fill="hold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ntr" nodeType="click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Class="entr" nodeType="after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0" dur="10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0" presetID="1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afterEffect" presetSubtype="0" presetID="1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mph" nodeType="afterEffect" presetID="9" grpId="10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indefinite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41" dur="indefinite" fill="hold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afterEffect" presetID="9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45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Class="entr" nodeType="clickEffect" presetSubtype="0" presetID="1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afterEffect" presetSubtype="0" presetID="1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Class="emph" nodeType="afterEffect" presetID="9" grpId="1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indefinite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35"/>
                                      </p:to>
                                    </p:set>
                                    <p:animEffect filter="image" prLst="opacity: 0.35; ">
                                      <p:cBhvr>
                                        <p:cTn id="56" dur="indefinite" fill="hold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96" grpId="6"/>
      <p:bldP build="whole" bldLvl="1" animBg="1" rev="0" advAuto="0" spid="299" grpId="11"/>
      <p:bldP build="whole" bldLvl="1" animBg="1" rev="0" advAuto="0" spid="290" grpId="4"/>
      <p:bldP build="whole" bldLvl="1" animBg="1" rev="0" advAuto="0" spid="264" grpId="1"/>
      <p:bldP build="whole" bldLvl="1" animBg="1" rev="0" advAuto="0" spid="290" grpId="10"/>
      <p:bldP build="whole" bldLvl="1" animBg="1" rev="0" advAuto="0" spid="289" grpId="9"/>
      <p:bldP build="whole" bldLvl="1" animBg="1" rev="0" advAuto="0" spid="264" grpId="5"/>
      <p:bldP build="whole" bldLvl="1" animBg="1" rev="0" advAuto="0" spid="298" grpId="8"/>
      <p:bldP build="whole" bldLvl="1" animBg="1" rev="0" advAuto="0" spid="285" grpId="3"/>
      <p:bldP build="whole" bldLvl="1" animBg="1" rev="0" advAuto="0" spid="271" grpId="2"/>
      <p:bldP build="whole" bldLvl="1" animBg="1" rev="0" advAuto="0" spid="300" grpId="12"/>
      <p:bldP build="whole" bldLvl="1" animBg="1" rev="0" advAuto="0" spid="263" grpId="13"/>
      <p:bldP build="whole" bldLvl="1" animBg="1" rev="0" advAuto="0" spid="298" grpId="14"/>
      <p:bldP build="whole" bldLvl="1" animBg="1" rev="0" advAuto="0" spid="297" grpId="7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it merge - Imgur.gif" descr="git merge - Imgur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2342" y="1589399"/>
            <a:ext cx="9820116" cy="549926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demo"/>
          <p:cNvSpPr/>
          <p:nvPr/>
        </p:nvSpPr>
        <p:spPr>
          <a:xfrm>
            <a:off x="6051448" y="4457700"/>
            <a:ext cx="12829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